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4" r:id="rId3"/>
    <p:sldMasterId id="2147483688" r:id="rId4"/>
    <p:sldMasterId id="2147483702" r:id="rId5"/>
    <p:sldMasterId id="2147483716" r:id="rId6"/>
  </p:sldMasterIdLst>
  <p:notesMasterIdLst>
    <p:notesMasterId r:id="rId29"/>
  </p:notesMasterIdLst>
  <p:handoutMasterIdLst>
    <p:handoutMasterId r:id="rId30"/>
  </p:handoutMasterIdLst>
  <p:sldIdLst>
    <p:sldId id="256" r:id="rId7"/>
    <p:sldId id="470" r:id="rId8"/>
    <p:sldId id="471" r:id="rId9"/>
    <p:sldId id="463" r:id="rId10"/>
    <p:sldId id="464" r:id="rId11"/>
    <p:sldId id="459" r:id="rId12"/>
    <p:sldId id="460" r:id="rId13"/>
    <p:sldId id="466" r:id="rId14"/>
    <p:sldId id="467" r:id="rId15"/>
    <p:sldId id="475" r:id="rId16"/>
    <p:sldId id="472" r:id="rId17"/>
    <p:sldId id="469" r:id="rId18"/>
    <p:sldId id="462" r:id="rId19"/>
    <p:sldId id="478" r:id="rId20"/>
    <p:sldId id="480" r:id="rId21"/>
    <p:sldId id="479" r:id="rId22"/>
    <p:sldId id="481" r:id="rId23"/>
    <p:sldId id="482" r:id="rId24"/>
    <p:sldId id="484" r:id="rId25"/>
    <p:sldId id="477" r:id="rId26"/>
    <p:sldId id="476" r:id="rId27"/>
    <p:sldId id="454" r:id="rId2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arl, Naidoo" initials="EN" lastIdx="1" clrIdx="0">
    <p:extLst>
      <p:ext uri="{19B8F6BF-5375-455C-9EA6-DF929625EA0E}">
        <p15:presenceInfo xmlns:p15="http://schemas.microsoft.com/office/powerpoint/2012/main" userId="S::EarlN@rtmc.co.za::890d4e27-2c41-49ca-abae-5cf07d0d50d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44"/>
    <p:restoredTop sz="94663"/>
  </p:normalViewPr>
  <p:slideViewPr>
    <p:cSldViewPr snapToGrid="0" snapToObjects="1">
      <p:cViewPr varScale="1">
        <p:scale>
          <a:sx n="81" d="100"/>
          <a:sy n="81" d="100"/>
        </p:scale>
        <p:origin x="917" y="53"/>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4" d="100"/>
          <a:sy n="94" d="100"/>
        </p:scale>
        <p:origin x="2544"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F78A18B6-5A00-4844-B924-8B38FDFA9523}" type="datetimeFigureOut">
              <a:rPr lang="en-US" smtClean="0"/>
              <a:t>8/21/2020</a:t>
            </a:fld>
            <a:endParaRPr lang="en-US"/>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397D2B21-6F3B-4441-95E8-80855179EAF4}" type="slidenum">
              <a:rPr lang="en-US" smtClean="0"/>
              <a:t>‹#›</a:t>
            </a:fld>
            <a:endParaRPr lang="en-US"/>
          </a:p>
        </p:txBody>
      </p:sp>
    </p:spTree>
    <p:extLst>
      <p:ext uri="{BB962C8B-B14F-4D97-AF65-F5344CB8AC3E}">
        <p14:creationId xmlns:p14="http://schemas.microsoft.com/office/powerpoint/2010/main" val="974215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292812E-CF06-0E47-8C1A-F61AB875DDCF}" type="datetimeFigureOut">
              <a:rPr lang="en-US" smtClean="0"/>
              <a:t>8/21/2020</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6597395-C2BD-4D46-8DB7-05BA3E635783}" type="slidenum">
              <a:rPr lang="en-US" smtClean="0"/>
              <a:t>‹#›</a:t>
            </a:fld>
            <a:endParaRPr lang="en-US"/>
          </a:p>
        </p:txBody>
      </p:sp>
    </p:spTree>
    <p:extLst>
      <p:ext uri="{BB962C8B-B14F-4D97-AF65-F5344CB8AC3E}">
        <p14:creationId xmlns:p14="http://schemas.microsoft.com/office/powerpoint/2010/main" val="3506294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597395-C2BD-4D46-8DB7-05BA3E635783}" type="slidenum">
              <a:rPr lang="en-US" smtClean="0"/>
              <a:t>1</a:t>
            </a:fld>
            <a:endParaRPr lang="en-US"/>
          </a:p>
        </p:txBody>
      </p:sp>
    </p:spTree>
    <p:extLst>
      <p:ext uri="{BB962C8B-B14F-4D97-AF65-F5344CB8AC3E}">
        <p14:creationId xmlns:p14="http://schemas.microsoft.com/office/powerpoint/2010/main" val="3415122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1-</a:t>
            </a:r>
            <a:r>
              <a:rPr lang="en-ZA" baseline="0" dirty="0"/>
              <a:t> Statssa and News24</a:t>
            </a:r>
            <a:endParaRPr lang="en-ZA" dirty="0"/>
          </a:p>
        </p:txBody>
      </p:sp>
      <p:sp>
        <p:nvSpPr>
          <p:cNvPr id="4" name="Slide Number Placeholder 3"/>
          <p:cNvSpPr>
            <a:spLocks noGrp="1"/>
          </p:cNvSpPr>
          <p:nvPr>
            <p:ph type="sldNum" sz="quarter" idx="10"/>
          </p:nvPr>
        </p:nvSpPr>
        <p:spPr/>
        <p:txBody>
          <a:bodyPr/>
          <a:lstStyle/>
          <a:p>
            <a:fld id="{C6597395-C2BD-4D46-8DB7-05BA3E635783}" type="slidenum">
              <a:rPr lang="en-US" smtClean="0"/>
              <a:t>4</a:t>
            </a:fld>
            <a:endParaRPr lang="en-US"/>
          </a:p>
        </p:txBody>
      </p:sp>
    </p:spTree>
    <p:extLst>
      <p:ext uri="{BB962C8B-B14F-4D97-AF65-F5344CB8AC3E}">
        <p14:creationId xmlns:p14="http://schemas.microsoft.com/office/powerpoint/2010/main" val="683305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Table insert</a:t>
            </a:r>
          </a:p>
        </p:txBody>
      </p:sp>
      <p:sp>
        <p:nvSpPr>
          <p:cNvPr id="4" name="Slide Number Placeholder 3"/>
          <p:cNvSpPr>
            <a:spLocks noGrp="1"/>
          </p:cNvSpPr>
          <p:nvPr>
            <p:ph type="sldNum" sz="quarter" idx="10"/>
          </p:nvPr>
        </p:nvSpPr>
        <p:spPr/>
        <p:txBody>
          <a:bodyPr/>
          <a:lstStyle/>
          <a:p>
            <a:fld id="{C6597395-C2BD-4D46-8DB7-05BA3E635783}" type="slidenum">
              <a:rPr lang="en-US" smtClean="0"/>
              <a:t>5</a:t>
            </a:fld>
            <a:endParaRPr lang="en-US"/>
          </a:p>
        </p:txBody>
      </p:sp>
    </p:spTree>
    <p:extLst>
      <p:ext uri="{BB962C8B-B14F-4D97-AF65-F5344CB8AC3E}">
        <p14:creationId xmlns:p14="http://schemas.microsoft.com/office/powerpoint/2010/main" val="31838841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www.rtmc.co.za/" TargetMode="External"/><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91E9C1-8721-5B44-9509-C08095EAAC44}"/>
              </a:ext>
            </a:extLst>
          </p:cNvPr>
          <p:cNvSpPr>
            <a:spLocks noGrp="1"/>
          </p:cNvSpPr>
          <p:nvPr>
            <p:ph type="ctrTitle"/>
          </p:nvPr>
        </p:nvSpPr>
        <p:spPr>
          <a:xfrm>
            <a:off x="1524000" y="4900112"/>
            <a:ext cx="9144000" cy="474662"/>
          </a:xfrm>
        </p:spPr>
        <p:txBody>
          <a:bodyPr anchor="b">
            <a:normAutofit/>
          </a:bodyPr>
          <a:lstStyle>
            <a:lvl1pPr algn="ctr">
              <a:defRPr sz="2800" baseline="0">
                <a:solidFill>
                  <a:schemeClr val="tx1">
                    <a:lumMod val="85000"/>
                    <a:lumOff val="15000"/>
                  </a:schemeClr>
                </a:solidFill>
                <a:latin typeface="Helvetica"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xmlns="" id="{891F2F28-226F-B642-B17E-6DA479738DD3}"/>
              </a:ext>
            </a:extLst>
          </p:cNvPr>
          <p:cNvSpPr>
            <a:spLocks noGrp="1"/>
          </p:cNvSpPr>
          <p:nvPr>
            <p:ph type="subTitle" idx="1"/>
          </p:nvPr>
        </p:nvSpPr>
        <p:spPr>
          <a:xfrm>
            <a:off x="1524000" y="5365250"/>
            <a:ext cx="9144000" cy="309562"/>
          </a:xfrm>
        </p:spPr>
        <p:txBody>
          <a:bodyPr>
            <a:normAutofit/>
          </a:bodyPr>
          <a:lstStyle>
            <a:lvl1pPr marL="0" indent="0" algn="ctr">
              <a:buNone/>
              <a:defRPr sz="1700" baseline="0">
                <a:latin typeface="Helvetica Neue Light"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a:extLst>
              <a:ext uri="{FF2B5EF4-FFF2-40B4-BE49-F238E27FC236}">
                <a16:creationId xmlns:a16="http://schemas.microsoft.com/office/drawing/2014/main" xmlns="" id="{C4D7A31E-13FA-704C-A82C-8A180472A70C}"/>
              </a:ext>
            </a:extLst>
          </p:cNvPr>
          <p:cNvSpPr txBox="1"/>
          <p:nvPr userDrawn="1"/>
        </p:nvSpPr>
        <p:spPr>
          <a:xfrm>
            <a:off x="1524000" y="4122848"/>
            <a:ext cx="9144000" cy="269304"/>
          </a:xfrm>
          <a:prstGeom prst="rect">
            <a:avLst/>
          </a:prstGeom>
          <a:noFill/>
        </p:spPr>
        <p:txBody>
          <a:bodyPr wrap="square" rtlCol="0">
            <a:spAutoFit/>
          </a:bodyPr>
          <a:lstStyle/>
          <a:p>
            <a:pPr algn="ctr"/>
            <a:r>
              <a:rPr lang="en-ZA" sz="1150" b="0" i="1" baseline="0" dirty="0">
                <a:solidFill>
                  <a:schemeClr val="tx1">
                    <a:lumMod val="85000"/>
                    <a:lumOff val="15000"/>
                  </a:schemeClr>
                </a:solidFill>
                <a:latin typeface="+mj-lt"/>
              </a:rPr>
              <a:t>Ensuring safe, secure and responsible use of roads in South Africa.</a:t>
            </a:r>
            <a:endParaRPr lang="en-US" sz="1150" b="0" i="1" baseline="0" dirty="0">
              <a:solidFill>
                <a:schemeClr val="tx1">
                  <a:lumMod val="85000"/>
                  <a:lumOff val="15000"/>
                </a:schemeClr>
              </a:solidFill>
              <a:latin typeface="+mj-lt"/>
            </a:endParaRPr>
          </a:p>
        </p:txBody>
      </p:sp>
    </p:spTree>
    <p:extLst>
      <p:ext uri="{BB962C8B-B14F-4D97-AF65-F5344CB8AC3E}">
        <p14:creationId xmlns:p14="http://schemas.microsoft.com/office/powerpoint/2010/main" val="2712003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AF45F5-3ECC-C34C-B654-A5CCFB0C7F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C2B620F-3767-B64F-97A5-F843C46DF7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DB3489A-5A7E-0A4D-91C0-EFE57FA4351C}"/>
              </a:ext>
            </a:extLst>
          </p:cNvPr>
          <p:cNvSpPr>
            <a:spLocks noGrp="1"/>
          </p:cNvSpPr>
          <p:nvPr>
            <p:ph type="dt" sz="half" idx="10"/>
          </p:nvPr>
        </p:nvSpPr>
        <p:spPr>
          <a:xfrm>
            <a:off x="838200" y="6356350"/>
            <a:ext cx="2743200" cy="365125"/>
          </a:xfrm>
          <a:prstGeom prst="rect">
            <a:avLst/>
          </a:prstGeom>
        </p:spPr>
        <p:txBody>
          <a:bodyPr/>
          <a:lstStyle/>
          <a:p>
            <a:fld id="{D519EFD8-13DE-8D47-8FE4-F273983ECE68}" type="datetimeFigureOut">
              <a:rPr lang="en-US" smtClean="0"/>
              <a:t>8/21/2020</a:t>
            </a:fld>
            <a:endParaRPr lang="en-US"/>
          </a:p>
        </p:txBody>
      </p:sp>
      <p:sp>
        <p:nvSpPr>
          <p:cNvPr id="5" name="Footer Placeholder 4">
            <a:extLst>
              <a:ext uri="{FF2B5EF4-FFF2-40B4-BE49-F238E27FC236}">
                <a16:creationId xmlns:a16="http://schemas.microsoft.com/office/drawing/2014/main" xmlns="" id="{A190E739-F833-A346-9FEF-7D35CB08E9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E5C30B7-7242-714F-9A92-10B489EB5AC0}"/>
              </a:ext>
            </a:extLst>
          </p:cNvPr>
          <p:cNvSpPr>
            <a:spLocks noGrp="1"/>
          </p:cNvSpPr>
          <p:nvPr>
            <p:ph type="sldNum" sz="quarter" idx="12"/>
          </p:nvPr>
        </p:nvSpPr>
        <p:spPr>
          <a:xfrm>
            <a:off x="8610600" y="6356350"/>
            <a:ext cx="2743200" cy="365125"/>
          </a:xfrm>
          <a:prstGeom prst="rect">
            <a:avLst/>
          </a:prstGeom>
        </p:spPr>
        <p:txBody>
          <a:bodyPr/>
          <a:lstStyle/>
          <a:p>
            <a:fld id="{AACFAD96-DA2C-E942-9BCF-B3AA3DB48EA0}" type="slidenum">
              <a:rPr lang="en-US" smtClean="0"/>
              <a:t>‹#›</a:t>
            </a:fld>
            <a:endParaRPr lang="en-US"/>
          </a:p>
        </p:txBody>
      </p:sp>
    </p:spTree>
    <p:extLst>
      <p:ext uri="{BB962C8B-B14F-4D97-AF65-F5344CB8AC3E}">
        <p14:creationId xmlns:p14="http://schemas.microsoft.com/office/powerpoint/2010/main" val="1129274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E482ABC-BA60-7046-B7BC-ECDD65E7C6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103584D-A298-0C49-8622-3D1F991895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94C4D3E-9E85-3447-B076-D8DD0E492C50}"/>
              </a:ext>
            </a:extLst>
          </p:cNvPr>
          <p:cNvSpPr>
            <a:spLocks noGrp="1"/>
          </p:cNvSpPr>
          <p:nvPr>
            <p:ph type="dt" sz="half" idx="10"/>
          </p:nvPr>
        </p:nvSpPr>
        <p:spPr>
          <a:xfrm>
            <a:off x="838200" y="6356350"/>
            <a:ext cx="2743200" cy="365125"/>
          </a:xfrm>
          <a:prstGeom prst="rect">
            <a:avLst/>
          </a:prstGeom>
        </p:spPr>
        <p:txBody>
          <a:bodyPr/>
          <a:lstStyle/>
          <a:p>
            <a:fld id="{D519EFD8-13DE-8D47-8FE4-F273983ECE68}" type="datetimeFigureOut">
              <a:rPr lang="en-US" smtClean="0"/>
              <a:t>8/21/2020</a:t>
            </a:fld>
            <a:endParaRPr lang="en-US"/>
          </a:p>
        </p:txBody>
      </p:sp>
      <p:sp>
        <p:nvSpPr>
          <p:cNvPr id="5" name="Footer Placeholder 4">
            <a:extLst>
              <a:ext uri="{FF2B5EF4-FFF2-40B4-BE49-F238E27FC236}">
                <a16:creationId xmlns:a16="http://schemas.microsoft.com/office/drawing/2014/main" xmlns="" id="{09C557EB-16FA-7D49-A912-C7A8EC000F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783BE20-85F1-E949-BF05-4A9B8BA0F766}"/>
              </a:ext>
            </a:extLst>
          </p:cNvPr>
          <p:cNvSpPr>
            <a:spLocks noGrp="1"/>
          </p:cNvSpPr>
          <p:nvPr>
            <p:ph type="sldNum" sz="quarter" idx="12"/>
          </p:nvPr>
        </p:nvSpPr>
        <p:spPr>
          <a:xfrm>
            <a:off x="8610600" y="6356350"/>
            <a:ext cx="2743200" cy="365125"/>
          </a:xfrm>
          <a:prstGeom prst="rect">
            <a:avLst/>
          </a:prstGeom>
        </p:spPr>
        <p:txBody>
          <a:bodyPr/>
          <a:lstStyle/>
          <a:p>
            <a:fld id="{AACFAD96-DA2C-E942-9BCF-B3AA3DB48EA0}" type="slidenum">
              <a:rPr lang="en-US" smtClean="0"/>
              <a:t>‹#›</a:t>
            </a:fld>
            <a:endParaRPr lang="en-US"/>
          </a:p>
        </p:txBody>
      </p:sp>
    </p:spTree>
    <p:extLst>
      <p:ext uri="{BB962C8B-B14F-4D97-AF65-F5344CB8AC3E}">
        <p14:creationId xmlns:p14="http://schemas.microsoft.com/office/powerpoint/2010/main" val="3573719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ONTENT_TEXT">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730251" y="1104788"/>
            <a:ext cx="8864128" cy="369332"/>
          </a:xfrm>
          <a:prstGeom prst="rect">
            <a:avLst/>
          </a:prstGeom>
        </p:spPr>
        <p:txBody>
          <a:bodyPr lIns="0" tIns="0" rIns="0" bIns="0" anchor="b" anchorCtr="0">
            <a:spAutoFit/>
          </a:bodyPr>
          <a:lstStyle>
            <a:lvl1pPr>
              <a:defRPr sz="2400" b="0" cap="none" baseline="0">
                <a:solidFill>
                  <a:schemeClr val="accent3"/>
                </a:solidFill>
              </a:defRPr>
            </a:lvl1pPr>
          </a:lstStyle>
          <a:p>
            <a:r>
              <a:rPr lang="en-US" dirty="0"/>
              <a:t>Click to insert slide title (max 2 lines)</a:t>
            </a:r>
          </a:p>
        </p:txBody>
      </p:sp>
      <p:sp>
        <p:nvSpPr>
          <p:cNvPr id="19" name="TextBox 18"/>
          <p:cNvSpPr txBox="1"/>
          <p:nvPr userDrawn="1"/>
        </p:nvSpPr>
        <p:spPr>
          <a:xfrm>
            <a:off x="2895868" y="6511900"/>
            <a:ext cx="1149075" cy="123111"/>
          </a:xfrm>
          <a:prstGeom prst="rect">
            <a:avLst/>
          </a:prstGeom>
          <a:noFill/>
        </p:spPr>
        <p:txBody>
          <a:bodyPr wrap="square" lIns="0" tIns="0" rIns="0" bIns="0" rtlCol="0">
            <a:spAutoFit/>
          </a:bodyPr>
          <a:lstStyle/>
          <a:p>
            <a:r>
              <a:rPr lang="en-US" sz="800" dirty="0">
                <a:solidFill>
                  <a:srgbClr val="4F81BD"/>
                </a:solidFill>
              </a:rPr>
              <a:t>Page </a:t>
            </a:r>
            <a:fld id="{A08D4222-5469-4CB6-AB8D-134650D5FF18}" type="slidenum">
              <a:rPr lang="en-US" sz="800" smtClean="0">
                <a:solidFill>
                  <a:srgbClr val="4F81BD"/>
                </a:solidFill>
              </a:rPr>
              <a:pPr/>
              <a:t>‹#›</a:t>
            </a:fld>
            <a:endParaRPr lang="en-US" sz="800" dirty="0">
              <a:solidFill>
                <a:srgbClr val="4F81BD"/>
              </a:solidFill>
            </a:endParaRPr>
          </a:p>
        </p:txBody>
      </p:sp>
      <p:sp>
        <p:nvSpPr>
          <p:cNvPr id="20" name="Text Placeholder 16"/>
          <p:cNvSpPr>
            <a:spLocks noGrp="1"/>
          </p:cNvSpPr>
          <p:nvPr>
            <p:ph type="body" sz="quarter" idx="12" hasCustomPrompt="1"/>
          </p:nvPr>
        </p:nvSpPr>
        <p:spPr>
          <a:xfrm>
            <a:off x="730250" y="2237881"/>
            <a:ext cx="10489924" cy="3314781"/>
          </a:xfrm>
          <a:prstGeom prst="rect">
            <a:avLst/>
          </a:prstGeom>
        </p:spPr>
        <p:txBody>
          <a:bodyPr lIns="0" tIns="0" rIns="0" bIns="0"/>
          <a:lstStyle>
            <a:lvl1pPr marL="0" indent="0">
              <a:buClr>
                <a:schemeClr val="accent3"/>
              </a:buClr>
              <a:buSzPct val="120000"/>
              <a:buFont typeface="Arial" pitchFamily="34" charset="0"/>
              <a:buNone/>
              <a:defRPr sz="1400" b="0">
                <a:solidFill>
                  <a:schemeClr val="tx2"/>
                </a:solidFill>
                <a:latin typeface="Arial" pitchFamily="34" charset="0"/>
              </a:defRPr>
            </a:lvl1pPr>
            <a:lvl2pPr marL="0" indent="0">
              <a:buClr>
                <a:schemeClr val="accent3"/>
              </a:buClr>
              <a:buSzPct val="100000"/>
              <a:buFont typeface="Arial" pitchFamily="34" charset="0"/>
              <a:buNone/>
              <a:defRPr sz="1400" b="0">
                <a:solidFill>
                  <a:schemeClr val="tx2"/>
                </a:solidFill>
                <a:latin typeface="Arial" pitchFamily="34" charset="0"/>
              </a:defRPr>
            </a:lvl2pPr>
            <a:lvl3pPr marL="0" indent="0">
              <a:buClr>
                <a:schemeClr val="accent3"/>
              </a:buClr>
              <a:buSzPct val="100000"/>
              <a:buFont typeface="Wingdings" pitchFamily="2" charset="2"/>
              <a:buNone/>
              <a:defRPr sz="1400" b="0">
                <a:solidFill>
                  <a:schemeClr val="tx2"/>
                </a:solidFill>
                <a:latin typeface="Arial" pitchFamily="34" charset="0"/>
              </a:defRPr>
            </a:lvl3pPr>
            <a:lvl4pPr marL="547688" indent="-146050">
              <a:buClr>
                <a:schemeClr val="accent3"/>
              </a:buClr>
              <a:buSzPct val="120000"/>
              <a:buFont typeface="Arial" pitchFamily="34" charset="0"/>
              <a:buChar char="−"/>
              <a:defRPr sz="1400">
                <a:solidFill>
                  <a:schemeClr val="tx2"/>
                </a:solidFill>
                <a:latin typeface="Arial" pitchFamily="34" charset="0"/>
              </a:defRPr>
            </a:lvl4pPr>
            <a:lvl5pPr>
              <a:defRPr sz="1800">
                <a:solidFill>
                  <a:schemeClr val="tx1"/>
                </a:solidFill>
              </a:defRPr>
            </a:lvl5pPr>
          </a:lstStyle>
          <a:p>
            <a:pPr lvl="0"/>
            <a:r>
              <a:rPr lang="en-US" dirty="0"/>
              <a:t>Click to insert text</a:t>
            </a:r>
          </a:p>
        </p:txBody>
      </p:sp>
      <p:sp>
        <p:nvSpPr>
          <p:cNvPr id="21" name="Text Placeholder 8"/>
          <p:cNvSpPr>
            <a:spLocks noGrp="1"/>
          </p:cNvSpPr>
          <p:nvPr>
            <p:ph type="body" sz="quarter" idx="13" hasCustomPrompt="1"/>
          </p:nvPr>
        </p:nvSpPr>
        <p:spPr>
          <a:xfrm>
            <a:off x="730251" y="1495096"/>
            <a:ext cx="8863584" cy="246221"/>
          </a:xfrm>
          <a:prstGeom prst="rect">
            <a:avLst/>
          </a:prstGeom>
        </p:spPr>
        <p:txBody>
          <a:bodyPr wrap="square" lIns="0" tIns="0" rIns="0" bIns="0">
            <a:spAutoFit/>
          </a:bodyPr>
          <a:lstStyle>
            <a:lvl1pPr marL="0" indent="0">
              <a:defRPr sz="1600" baseline="0">
                <a:solidFill>
                  <a:schemeClr val="tx2"/>
                </a:solidFill>
                <a:latin typeface="Arial"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insert sub heading</a:t>
            </a:r>
          </a:p>
        </p:txBody>
      </p:sp>
      <p:sp>
        <p:nvSpPr>
          <p:cNvPr id="22" name="TextBox 21"/>
          <p:cNvSpPr txBox="1"/>
          <p:nvPr userDrawn="1"/>
        </p:nvSpPr>
        <p:spPr>
          <a:xfrm>
            <a:off x="730251" y="6511900"/>
            <a:ext cx="1982127" cy="125207"/>
          </a:xfrm>
          <a:prstGeom prst="rect">
            <a:avLst/>
          </a:prstGeom>
          <a:noFill/>
        </p:spPr>
        <p:txBody>
          <a:bodyPr wrap="square" lIns="0" tIns="0" rIns="0" bIns="0" rtlCol="0">
            <a:spAutoFit/>
          </a:bodyPr>
          <a:lstStyle/>
          <a:p>
            <a:r>
              <a:rPr lang="en-US" sz="800" dirty="0">
                <a:solidFill>
                  <a:srgbClr val="4F81BD"/>
                </a:solidFill>
              </a:rPr>
              <a:t>[Insert presentation title]</a:t>
            </a:r>
          </a:p>
        </p:txBody>
      </p:sp>
      <p:sp>
        <p:nvSpPr>
          <p:cNvPr id="23" name="Text Placeholder 17"/>
          <p:cNvSpPr>
            <a:spLocks noGrp="1"/>
          </p:cNvSpPr>
          <p:nvPr>
            <p:ph type="body" sz="quarter" idx="15" hasCustomPrompt="1"/>
          </p:nvPr>
        </p:nvSpPr>
        <p:spPr>
          <a:xfrm>
            <a:off x="1356464" y="6135885"/>
            <a:ext cx="9846040" cy="153888"/>
          </a:xfrm>
          <a:prstGeom prst="rect">
            <a:avLst/>
          </a:prstGeom>
        </p:spPr>
        <p:txBody>
          <a:bodyPr wrap="square" lIns="0" tIns="0" rIns="0" bIns="0">
            <a:spAutoFit/>
          </a:bodyPr>
          <a:lstStyle>
            <a:lvl1pPr marL="0" indent="0">
              <a:defRPr sz="1000" baseline="0">
                <a:solidFill>
                  <a:schemeClr val="tx2"/>
                </a:solidFill>
                <a:latin typeface="Arial" pitchFamily="34" charset="0"/>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dirty="0"/>
              <a:t>Click to insert source / footnote</a:t>
            </a:r>
          </a:p>
        </p:txBody>
      </p:sp>
      <p:sp>
        <p:nvSpPr>
          <p:cNvPr id="24" name="Text Placeholder 17"/>
          <p:cNvSpPr>
            <a:spLocks noGrp="1"/>
          </p:cNvSpPr>
          <p:nvPr>
            <p:ph type="body" sz="quarter" idx="16" hasCustomPrompt="1"/>
          </p:nvPr>
        </p:nvSpPr>
        <p:spPr>
          <a:xfrm>
            <a:off x="730251" y="6135885"/>
            <a:ext cx="585631" cy="153888"/>
          </a:xfrm>
          <a:prstGeom prst="rect">
            <a:avLst/>
          </a:prstGeom>
        </p:spPr>
        <p:txBody>
          <a:bodyPr wrap="square" lIns="0" tIns="0" rIns="0" bIns="0">
            <a:spAutoFit/>
          </a:bodyPr>
          <a:lstStyle>
            <a:lvl1pPr marL="0" indent="0">
              <a:defRPr sz="1000" baseline="0">
                <a:solidFill>
                  <a:schemeClr val="tx2"/>
                </a:solidFill>
                <a:latin typeface="Arial" pitchFamily="34" charset="0"/>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dirty="0"/>
              <a:t>Source:</a:t>
            </a:r>
          </a:p>
        </p:txBody>
      </p:sp>
    </p:spTree>
    <p:extLst>
      <p:ext uri="{BB962C8B-B14F-4D97-AF65-F5344CB8AC3E}">
        <p14:creationId xmlns:p14="http://schemas.microsoft.com/office/powerpoint/2010/main" val="3865416717"/>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A"/>
          </a:p>
        </p:txBody>
      </p:sp>
      <p:sp>
        <p:nvSpPr>
          <p:cNvPr id="4" name="Date Placeholder 3"/>
          <p:cNvSpPr>
            <a:spLocks noGrp="1"/>
          </p:cNvSpPr>
          <p:nvPr>
            <p:ph type="dt" sz="half" idx="10"/>
          </p:nvPr>
        </p:nvSpPr>
        <p:spPr/>
        <p:txBody>
          <a:bodyPr/>
          <a:lstStyle/>
          <a:p>
            <a:fld id="{31661976-A1A2-401A-ABE1-07AC13B73B36}" type="datetime1">
              <a:rPr lang="en-US" smtClean="0">
                <a:solidFill>
                  <a:prstClr val="black">
                    <a:tint val="75000"/>
                  </a:prstClr>
                </a:solidFill>
              </a:rPr>
              <a:pPr/>
              <a:t>8/21/2020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2350679846"/>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2400"/>
            </a:lvl1pPr>
          </a:lstStyle>
          <a:p>
            <a:r>
              <a:rPr lang="en-US" dirty="0"/>
              <a:t>Click to edit Master title style</a:t>
            </a:r>
            <a:endParaRPr lang="en-ZA"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FB49A2E7-B87C-4B77-8176-ED759F437C5D}" type="datetime1">
              <a:rPr lang="en-US" smtClean="0">
                <a:solidFill>
                  <a:prstClr val="black">
                    <a:tint val="75000"/>
                  </a:prstClr>
                </a:solidFill>
              </a:rPr>
              <a:pPr/>
              <a:t>8/21/2020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4170422064"/>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73B941-C7F5-418A-93DC-28844F8B4D7B}" type="datetime1">
              <a:rPr lang="en-US" smtClean="0">
                <a:solidFill>
                  <a:prstClr val="black">
                    <a:tint val="75000"/>
                  </a:prstClr>
                </a:solidFill>
              </a:rPr>
              <a:pPr/>
              <a:t>8/21/2020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4008800574"/>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endParaRPr lang="en-ZA" dirty="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p>
            <a:fld id="{ACBB3647-D30B-421B-BEEE-1D94604BA0D5}" type="datetime1">
              <a:rPr lang="en-US" smtClean="0">
                <a:solidFill>
                  <a:prstClr val="black">
                    <a:tint val="75000"/>
                  </a:prstClr>
                </a:solidFill>
              </a:rPr>
              <a:pPr/>
              <a:t>8/21/2020</a:t>
            </a:fld>
            <a:endParaRPr lang="en-ZA" dirty="0">
              <a:solidFill>
                <a:prstClr val="black">
                  <a:tint val="75000"/>
                </a:prstClr>
              </a:solidFill>
            </a:endParaRPr>
          </a:p>
        </p:txBody>
      </p:sp>
      <p:sp>
        <p:nvSpPr>
          <p:cNvPr id="6" name="Footer Placeholder 5"/>
          <p:cNvSpPr>
            <a:spLocks noGrp="1"/>
          </p:cNvSpPr>
          <p:nvPr>
            <p:ph type="ftr" sz="quarter" idx="11"/>
          </p:nvPr>
        </p:nvSpPr>
        <p:spPr/>
        <p:txBody>
          <a:bodyPr/>
          <a:lstStyle/>
          <a:p>
            <a:r>
              <a:rPr lang="en-ZA" dirty="0">
                <a:solidFill>
                  <a:prstClr val="black">
                    <a:tint val="75000"/>
                  </a:prstClr>
                </a:solidFill>
              </a:rPr>
              <a:t>Version 11</a:t>
            </a:r>
          </a:p>
        </p:txBody>
      </p:sp>
      <p:sp>
        <p:nvSpPr>
          <p:cNvPr id="7" name="Slide Number Placeholder 6"/>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763889554"/>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p>
            <a:fld id="{FAB789B1-71CD-4275-B7C6-957C77DB3ABB}" type="datetime1">
              <a:rPr lang="en-US" smtClean="0">
                <a:solidFill>
                  <a:prstClr val="black">
                    <a:tint val="75000"/>
                  </a:prstClr>
                </a:solidFill>
              </a:rPr>
              <a:pPr/>
              <a:t>8/21/2020</a:t>
            </a:fld>
            <a:endParaRPr lang="en-ZA" dirty="0">
              <a:solidFill>
                <a:prstClr val="black">
                  <a:tint val="75000"/>
                </a:prstClr>
              </a:solidFill>
            </a:endParaRPr>
          </a:p>
        </p:txBody>
      </p:sp>
      <p:sp>
        <p:nvSpPr>
          <p:cNvPr id="8" name="Footer Placeholder 7"/>
          <p:cNvSpPr>
            <a:spLocks noGrp="1"/>
          </p:cNvSpPr>
          <p:nvPr>
            <p:ph type="ftr" sz="quarter" idx="11"/>
          </p:nvPr>
        </p:nvSpPr>
        <p:spPr/>
        <p:txBody>
          <a:bodyPr/>
          <a:lstStyle/>
          <a:p>
            <a:r>
              <a:rPr lang="en-ZA" dirty="0">
                <a:solidFill>
                  <a:prstClr val="black">
                    <a:tint val="75000"/>
                  </a:prstClr>
                </a:solidFill>
              </a:rPr>
              <a:t>Version 11</a:t>
            </a:r>
          </a:p>
        </p:txBody>
      </p:sp>
      <p:sp>
        <p:nvSpPr>
          <p:cNvPr id="9" name="Slide Number Placeholder 8"/>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126137019"/>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1371" y="274638"/>
            <a:ext cx="10177131" cy="706090"/>
          </a:xfrm>
        </p:spPr>
        <p:txBody>
          <a:bodyPr/>
          <a:lstStyle>
            <a:lvl1pPr algn="l">
              <a:defRPr sz="2400" b="1"/>
            </a:lvl1pPr>
          </a:lstStyle>
          <a:p>
            <a:r>
              <a:rPr lang="en-US" dirty="0"/>
              <a:t>Click to edit Master title style</a:t>
            </a:r>
            <a:endParaRPr lang="en-ZA" dirty="0"/>
          </a:p>
        </p:txBody>
      </p:sp>
      <p:sp>
        <p:nvSpPr>
          <p:cNvPr id="3" name="Date Placeholder 2"/>
          <p:cNvSpPr>
            <a:spLocks noGrp="1"/>
          </p:cNvSpPr>
          <p:nvPr>
            <p:ph type="dt" sz="half" idx="10"/>
          </p:nvPr>
        </p:nvSpPr>
        <p:spPr/>
        <p:txBody>
          <a:bodyPr/>
          <a:lstStyle/>
          <a:p>
            <a:fld id="{134C66D6-1411-4604-8D7A-2EED012F4F19}" type="datetime1">
              <a:rPr lang="en-US" smtClean="0">
                <a:solidFill>
                  <a:prstClr val="black">
                    <a:tint val="75000"/>
                  </a:prstClr>
                </a:solidFill>
              </a:rPr>
              <a:pPr/>
              <a:t>8/21/2020</a:t>
            </a:fld>
            <a:endParaRPr lang="en-ZA" dirty="0">
              <a:solidFill>
                <a:prstClr val="black">
                  <a:tint val="75000"/>
                </a:prstClr>
              </a:solidFill>
            </a:endParaRPr>
          </a:p>
        </p:txBody>
      </p:sp>
      <p:sp>
        <p:nvSpPr>
          <p:cNvPr id="4" name="Footer Placeholder 3"/>
          <p:cNvSpPr>
            <a:spLocks noGrp="1"/>
          </p:cNvSpPr>
          <p:nvPr>
            <p:ph type="ftr" sz="quarter" idx="11"/>
          </p:nvPr>
        </p:nvSpPr>
        <p:spPr/>
        <p:txBody>
          <a:bodyPr/>
          <a:lstStyle/>
          <a:p>
            <a:r>
              <a:rPr lang="en-ZA" dirty="0">
                <a:solidFill>
                  <a:prstClr val="black">
                    <a:tint val="75000"/>
                  </a:prstClr>
                </a:solidFill>
              </a:rPr>
              <a:t>Version 11</a:t>
            </a:r>
          </a:p>
        </p:txBody>
      </p:sp>
    </p:spTree>
    <p:extLst>
      <p:ext uri="{BB962C8B-B14F-4D97-AF65-F5344CB8AC3E}">
        <p14:creationId xmlns:p14="http://schemas.microsoft.com/office/powerpoint/2010/main" val="296111953"/>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97D45D-D929-4EE7-A8EB-C155154F1EE9}" type="datetime1">
              <a:rPr lang="en-US" smtClean="0">
                <a:solidFill>
                  <a:prstClr val="black">
                    <a:tint val="75000"/>
                  </a:prstClr>
                </a:solidFill>
              </a:rPr>
              <a:pPr/>
              <a:t>8/21/2020</a:t>
            </a:fld>
            <a:endParaRPr lang="en-ZA" dirty="0">
              <a:solidFill>
                <a:prstClr val="black">
                  <a:tint val="75000"/>
                </a:prstClr>
              </a:solidFill>
            </a:endParaRPr>
          </a:p>
        </p:txBody>
      </p:sp>
      <p:sp>
        <p:nvSpPr>
          <p:cNvPr id="3" name="Footer Placeholder 2"/>
          <p:cNvSpPr>
            <a:spLocks noGrp="1"/>
          </p:cNvSpPr>
          <p:nvPr>
            <p:ph type="ftr" sz="quarter" idx="11"/>
          </p:nvPr>
        </p:nvSpPr>
        <p:spPr/>
        <p:txBody>
          <a:bodyPr/>
          <a:lstStyle/>
          <a:p>
            <a:r>
              <a:rPr lang="en-ZA" dirty="0">
                <a:solidFill>
                  <a:prstClr val="black">
                    <a:tint val="75000"/>
                  </a:prstClr>
                </a:solidFill>
              </a:rPr>
              <a:t>Version 11</a:t>
            </a:r>
          </a:p>
        </p:txBody>
      </p:sp>
      <p:sp>
        <p:nvSpPr>
          <p:cNvPr id="4" name="Slide Number Placeholder 3"/>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166370695"/>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xmlns="" id="{49F2245B-6248-E347-8492-4ABDCEAD3F4A}"/>
              </a:ext>
            </a:extLst>
          </p:cNvPr>
          <p:cNvSpPr/>
          <p:nvPr userDrawn="1"/>
        </p:nvSpPr>
        <p:spPr>
          <a:xfrm>
            <a:off x="5978232" y="6427751"/>
            <a:ext cx="191386" cy="191386"/>
          </a:xfrm>
          <a:prstGeom prst="roundRect">
            <a:avLst/>
          </a:prstGeom>
          <a:solidFill>
            <a:srgbClr val="0070C0"/>
          </a:solidFill>
          <a:ln>
            <a:solidFill>
              <a:srgbClr val="0070C0"/>
            </a:solidFill>
          </a:ln>
          <a:effectLst>
            <a:reflection blurRad="6350" stA="30000" endPos="35000" dir="5400000" sy="-100000" algn="bl" rotWithShape="0"/>
          </a:effectLst>
          <a:scene3d>
            <a:camera prst="orthographicFront"/>
            <a:lightRig rig="threePt" dir="t"/>
          </a:scene3d>
          <a:sp3d contourW="12700">
            <a:bevelT w="44450" h="25400"/>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 name="Title 1">
            <a:extLst>
              <a:ext uri="{FF2B5EF4-FFF2-40B4-BE49-F238E27FC236}">
                <a16:creationId xmlns:a16="http://schemas.microsoft.com/office/drawing/2014/main" xmlns="" id="{E42AB481-A010-F046-BAC6-D00AC4CAE7B4}"/>
              </a:ext>
            </a:extLst>
          </p:cNvPr>
          <p:cNvSpPr>
            <a:spLocks noGrp="1"/>
          </p:cNvSpPr>
          <p:nvPr>
            <p:ph type="title"/>
          </p:nvPr>
        </p:nvSpPr>
        <p:spPr>
          <a:xfrm>
            <a:off x="242883" y="1412653"/>
            <a:ext cx="9419108" cy="762000"/>
          </a:xfrm>
        </p:spPr>
        <p:txBody>
          <a:bodyPr>
            <a:normAutofit/>
          </a:bodyPr>
          <a:lstStyle>
            <a:lvl1pPr>
              <a:defRPr sz="3000" baseline="0">
                <a:solidFill>
                  <a:srgbClr val="0070C0"/>
                </a:solidFill>
                <a:effectLst>
                  <a:reflection blurRad="25400" stA="27000" endPos="64000" dir="5400000" sy="-100000" algn="bl" rotWithShape="0"/>
                </a:effectLst>
                <a:latin typeface="Helvetica Neue Light"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xmlns="" id="{B2552038-D215-4D48-9003-5C92633F6566}"/>
              </a:ext>
            </a:extLst>
          </p:cNvPr>
          <p:cNvSpPr>
            <a:spLocks noGrp="1"/>
          </p:cNvSpPr>
          <p:nvPr>
            <p:ph idx="1"/>
          </p:nvPr>
        </p:nvSpPr>
        <p:spPr>
          <a:xfrm>
            <a:off x="242883" y="2321469"/>
            <a:ext cx="11654149" cy="3888831"/>
          </a:xfrm>
        </p:spPr>
        <p:txBody>
          <a:bodyPr wrap="square">
            <a:normAutofit/>
          </a:bodyPr>
          <a:lstStyle>
            <a:lvl1pPr marL="0" indent="0">
              <a:buNone/>
              <a:defRPr sz="2000" baseline="0">
                <a:solidFill>
                  <a:schemeClr val="tx1">
                    <a:lumMod val="85000"/>
                    <a:lumOff val="15000"/>
                  </a:schemeClr>
                </a:solidFill>
                <a:latin typeface="Calibri" panose="020F0502020204030204" pitchFamily="34" charset="0"/>
              </a:defRPr>
            </a:lvl1pPr>
            <a:lvl2pPr>
              <a:defRPr sz="2000" baseline="0">
                <a:solidFill>
                  <a:schemeClr val="tx1">
                    <a:lumMod val="85000"/>
                    <a:lumOff val="15000"/>
                  </a:schemeClr>
                </a:solidFill>
                <a:latin typeface="Calibri" panose="020F0502020204030204" pitchFamily="34" charset="0"/>
              </a:defRPr>
            </a:lvl2pPr>
            <a:lvl3pPr>
              <a:defRPr sz="2000" baseline="0">
                <a:solidFill>
                  <a:schemeClr val="tx1">
                    <a:lumMod val="85000"/>
                    <a:lumOff val="15000"/>
                  </a:schemeClr>
                </a:solidFill>
                <a:latin typeface="Calibri" panose="020F0502020204030204" pitchFamily="34" charset="0"/>
              </a:defRPr>
            </a:lvl3pPr>
            <a:lvl4pPr>
              <a:defRPr sz="2000" baseline="0">
                <a:solidFill>
                  <a:schemeClr val="tx1">
                    <a:lumMod val="85000"/>
                    <a:lumOff val="15000"/>
                  </a:schemeClr>
                </a:solidFill>
                <a:latin typeface="Calibri" panose="020F0502020204030204" pitchFamily="34" charset="0"/>
              </a:defRPr>
            </a:lvl4pPr>
            <a:lvl5pPr>
              <a:defRPr sz="2000" baseline="0">
                <a:solidFill>
                  <a:schemeClr val="tx1">
                    <a:lumMod val="85000"/>
                    <a:lumOff val="15000"/>
                  </a:schemeClr>
                </a:solidFill>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hlinkClick r:id="rId3"/>
            <a:extLst>
              <a:ext uri="{FF2B5EF4-FFF2-40B4-BE49-F238E27FC236}">
                <a16:creationId xmlns:a16="http://schemas.microsoft.com/office/drawing/2014/main" xmlns="" id="{E0896511-29B5-7E40-A0DA-8A518F2E3D8B}"/>
              </a:ext>
            </a:extLst>
          </p:cNvPr>
          <p:cNvSpPr txBox="1"/>
          <p:nvPr userDrawn="1"/>
        </p:nvSpPr>
        <p:spPr>
          <a:xfrm>
            <a:off x="257059" y="6416676"/>
            <a:ext cx="3925081" cy="246221"/>
          </a:xfrm>
          <a:prstGeom prst="rect">
            <a:avLst/>
          </a:prstGeom>
          <a:noFill/>
        </p:spPr>
        <p:txBody>
          <a:bodyPr wrap="square" rtlCol="0">
            <a:spAutoFit/>
          </a:bodyPr>
          <a:lstStyle/>
          <a:p>
            <a:r>
              <a:rPr lang="en-ZA" sz="1000" baseline="0" dirty="0">
                <a:solidFill>
                  <a:srgbClr val="0070C0"/>
                </a:solidFill>
                <a:latin typeface="Helvetica Neue Light" pitchFamily="2" charset="0"/>
              </a:rPr>
              <a:t>Ensuring safe, secure and responsible use of roads in South Africa.</a:t>
            </a:r>
            <a:endParaRPr lang="en-US" sz="1000" baseline="0" dirty="0">
              <a:solidFill>
                <a:srgbClr val="0070C0"/>
              </a:solidFill>
              <a:latin typeface="Helvetica Neue Light" pitchFamily="2" charset="0"/>
            </a:endParaRPr>
          </a:p>
        </p:txBody>
      </p:sp>
      <p:sp>
        <p:nvSpPr>
          <p:cNvPr id="16" name="Rectangle 15">
            <a:extLst>
              <a:ext uri="{FF2B5EF4-FFF2-40B4-BE49-F238E27FC236}">
                <a16:creationId xmlns:a16="http://schemas.microsoft.com/office/drawing/2014/main" xmlns="" id="{D7752B3D-36E3-A04E-9CE5-6317306BB665}"/>
              </a:ext>
            </a:extLst>
          </p:cNvPr>
          <p:cNvSpPr/>
          <p:nvPr userDrawn="1"/>
        </p:nvSpPr>
        <p:spPr>
          <a:xfrm>
            <a:off x="5883442" y="6377766"/>
            <a:ext cx="380232" cy="292388"/>
          </a:xfrm>
          <a:prstGeom prst="rect">
            <a:avLst/>
          </a:prstGeom>
          <a:effectLst>
            <a:outerShdw blurRad="50800" dist="38100" dir="5400000" algn="t" rotWithShape="0">
              <a:prstClr val="black">
                <a:alpha val="40000"/>
              </a:prstClr>
            </a:outerShdw>
          </a:effectLst>
        </p:spPr>
        <p:txBody>
          <a:bodyPr wrap="none">
            <a:spAutoFit/>
          </a:bodyPr>
          <a:lstStyle/>
          <a:p>
            <a:pPr algn="ctr"/>
            <a:fld id="{12662C64-029E-48C8-879E-093024997BCE}" type="slidenum">
              <a:rPr lang="en-ZA" sz="1300" baseline="0" smtClean="0">
                <a:solidFill>
                  <a:schemeClr val="bg2"/>
                </a:solidFill>
                <a:latin typeface="Avenir Light" panose="020B0402020203020204" pitchFamily="34" charset="77"/>
              </a:rPr>
              <a:pPr algn="ctr"/>
              <a:t>‹#›</a:t>
            </a:fld>
            <a:endParaRPr lang="en-US" sz="1300" baseline="0" dirty="0">
              <a:solidFill>
                <a:schemeClr val="bg2"/>
              </a:solidFill>
              <a:latin typeface="Avenir Light" panose="020B0402020203020204" pitchFamily="34" charset="77"/>
            </a:endParaRPr>
          </a:p>
        </p:txBody>
      </p:sp>
    </p:spTree>
    <p:extLst>
      <p:ext uri="{BB962C8B-B14F-4D97-AF65-F5344CB8AC3E}">
        <p14:creationId xmlns:p14="http://schemas.microsoft.com/office/powerpoint/2010/main" val="1374934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D7881B-61D5-4BDA-8190-AFE6C22A158A}" type="datetime1">
              <a:rPr lang="en-US" smtClean="0">
                <a:solidFill>
                  <a:prstClr val="black">
                    <a:tint val="75000"/>
                  </a:prstClr>
                </a:solidFill>
              </a:rPr>
              <a:pPr/>
              <a:t>8/21/2020</a:t>
            </a:fld>
            <a:endParaRPr lang="en-ZA" dirty="0">
              <a:solidFill>
                <a:prstClr val="black">
                  <a:tint val="75000"/>
                </a:prstClr>
              </a:solidFill>
            </a:endParaRPr>
          </a:p>
        </p:txBody>
      </p:sp>
      <p:sp>
        <p:nvSpPr>
          <p:cNvPr id="6" name="Footer Placeholder 5"/>
          <p:cNvSpPr>
            <a:spLocks noGrp="1"/>
          </p:cNvSpPr>
          <p:nvPr>
            <p:ph type="ftr" sz="quarter" idx="11"/>
          </p:nvPr>
        </p:nvSpPr>
        <p:spPr/>
        <p:txBody>
          <a:bodyPr/>
          <a:lstStyle/>
          <a:p>
            <a:r>
              <a:rPr lang="en-ZA" dirty="0">
                <a:solidFill>
                  <a:prstClr val="black">
                    <a:tint val="75000"/>
                  </a:prstClr>
                </a:solidFill>
              </a:rPr>
              <a:t>Version 11</a:t>
            </a:r>
          </a:p>
        </p:txBody>
      </p:sp>
      <p:sp>
        <p:nvSpPr>
          <p:cNvPr id="7" name="Slide Number Placeholder 6"/>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927767289"/>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20939E8-3994-4A82-ADC4-2D73CCAFF83C}" type="datetime1">
              <a:rPr lang="en-US" smtClean="0">
                <a:solidFill>
                  <a:prstClr val="black">
                    <a:tint val="75000"/>
                  </a:prstClr>
                </a:solidFill>
              </a:rPr>
              <a:pPr/>
              <a:t>8/21/2020</a:t>
            </a:fld>
            <a:endParaRPr lang="en-ZA" dirty="0">
              <a:solidFill>
                <a:prstClr val="black">
                  <a:tint val="75000"/>
                </a:prstClr>
              </a:solidFill>
            </a:endParaRPr>
          </a:p>
        </p:txBody>
      </p:sp>
      <p:sp>
        <p:nvSpPr>
          <p:cNvPr id="6" name="Footer Placeholder 5"/>
          <p:cNvSpPr>
            <a:spLocks noGrp="1"/>
          </p:cNvSpPr>
          <p:nvPr>
            <p:ph type="ftr" sz="quarter" idx="11"/>
          </p:nvPr>
        </p:nvSpPr>
        <p:spPr/>
        <p:txBody>
          <a:bodyPr/>
          <a:lstStyle/>
          <a:p>
            <a:r>
              <a:rPr lang="en-ZA" dirty="0">
                <a:solidFill>
                  <a:prstClr val="black">
                    <a:tint val="75000"/>
                  </a:prstClr>
                </a:solidFill>
              </a:rPr>
              <a:t>Version 11</a:t>
            </a:r>
          </a:p>
        </p:txBody>
      </p:sp>
      <p:sp>
        <p:nvSpPr>
          <p:cNvPr id="7" name="Slide Number Placeholder 6"/>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1914327246"/>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295CCAC1-699D-473D-817A-266F725A5767}" type="datetime1">
              <a:rPr lang="en-US" smtClean="0">
                <a:solidFill>
                  <a:prstClr val="black">
                    <a:tint val="75000"/>
                  </a:prstClr>
                </a:solidFill>
              </a:rPr>
              <a:pPr/>
              <a:t>8/21/2020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2361951490"/>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241E1237-9EE8-46BE-AA6D-FC7A7364ADDF}" type="datetime1">
              <a:rPr lang="en-US" smtClean="0">
                <a:solidFill>
                  <a:prstClr val="black">
                    <a:tint val="75000"/>
                  </a:prstClr>
                </a:solidFill>
              </a:rPr>
              <a:pPr/>
              <a:t>8/21/2020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3373985212"/>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ONTENT_TEXT">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730251" y="1104788"/>
            <a:ext cx="8864128" cy="369332"/>
          </a:xfrm>
          <a:prstGeom prst="rect">
            <a:avLst/>
          </a:prstGeom>
        </p:spPr>
        <p:txBody>
          <a:bodyPr lIns="0" tIns="0" rIns="0" bIns="0" anchor="b" anchorCtr="0">
            <a:spAutoFit/>
          </a:bodyPr>
          <a:lstStyle>
            <a:lvl1pPr>
              <a:defRPr sz="2400" b="0" cap="none" baseline="0">
                <a:solidFill>
                  <a:schemeClr val="accent3"/>
                </a:solidFill>
              </a:defRPr>
            </a:lvl1pPr>
          </a:lstStyle>
          <a:p>
            <a:r>
              <a:rPr lang="en-US" dirty="0"/>
              <a:t>Click to insert slide title (max 2 lines)</a:t>
            </a:r>
          </a:p>
        </p:txBody>
      </p:sp>
      <p:sp>
        <p:nvSpPr>
          <p:cNvPr id="19" name="TextBox 18"/>
          <p:cNvSpPr txBox="1"/>
          <p:nvPr userDrawn="1"/>
        </p:nvSpPr>
        <p:spPr>
          <a:xfrm>
            <a:off x="2895868" y="6511900"/>
            <a:ext cx="1149075" cy="123111"/>
          </a:xfrm>
          <a:prstGeom prst="rect">
            <a:avLst/>
          </a:prstGeom>
          <a:noFill/>
        </p:spPr>
        <p:txBody>
          <a:bodyPr wrap="square" lIns="0" tIns="0" rIns="0" bIns="0" rtlCol="0">
            <a:spAutoFit/>
          </a:bodyPr>
          <a:lstStyle/>
          <a:p>
            <a:r>
              <a:rPr lang="en-US" sz="800" dirty="0">
                <a:solidFill>
                  <a:srgbClr val="4F81BD"/>
                </a:solidFill>
              </a:rPr>
              <a:t>Page </a:t>
            </a:r>
            <a:fld id="{A08D4222-5469-4CB6-AB8D-134650D5FF18}" type="slidenum">
              <a:rPr lang="en-US" sz="800" smtClean="0">
                <a:solidFill>
                  <a:srgbClr val="4F81BD"/>
                </a:solidFill>
              </a:rPr>
              <a:pPr/>
              <a:t>‹#›</a:t>
            </a:fld>
            <a:endParaRPr lang="en-US" sz="800" dirty="0">
              <a:solidFill>
                <a:srgbClr val="4F81BD"/>
              </a:solidFill>
            </a:endParaRPr>
          </a:p>
        </p:txBody>
      </p:sp>
      <p:sp>
        <p:nvSpPr>
          <p:cNvPr id="20" name="Text Placeholder 16"/>
          <p:cNvSpPr>
            <a:spLocks noGrp="1"/>
          </p:cNvSpPr>
          <p:nvPr>
            <p:ph type="body" sz="quarter" idx="12" hasCustomPrompt="1"/>
          </p:nvPr>
        </p:nvSpPr>
        <p:spPr>
          <a:xfrm>
            <a:off x="730250" y="2237881"/>
            <a:ext cx="10489924" cy="3314781"/>
          </a:xfrm>
          <a:prstGeom prst="rect">
            <a:avLst/>
          </a:prstGeom>
        </p:spPr>
        <p:txBody>
          <a:bodyPr lIns="0" tIns="0" rIns="0" bIns="0"/>
          <a:lstStyle>
            <a:lvl1pPr marL="0" indent="0">
              <a:buClr>
                <a:schemeClr val="accent3"/>
              </a:buClr>
              <a:buSzPct val="120000"/>
              <a:buFont typeface="Arial" pitchFamily="34" charset="0"/>
              <a:buNone/>
              <a:defRPr sz="1400" b="0">
                <a:solidFill>
                  <a:schemeClr val="tx2"/>
                </a:solidFill>
                <a:latin typeface="Arial" pitchFamily="34" charset="0"/>
              </a:defRPr>
            </a:lvl1pPr>
            <a:lvl2pPr marL="0" indent="0">
              <a:buClr>
                <a:schemeClr val="accent3"/>
              </a:buClr>
              <a:buSzPct val="100000"/>
              <a:buFont typeface="Arial" pitchFamily="34" charset="0"/>
              <a:buNone/>
              <a:defRPr sz="1400" b="0">
                <a:solidFill>
                  <a:schemeClr val="tx2"/>
                </a:solidFill>
                <a:latin typeface="Arial" pitchFamily="34" charset="0"/>
              </a:defRPr>
            </a:lvl2pPr>
            <a:lvl3pPr marL="0" indent="0">
              <a:buClr>
                <a:schemeClr val="accent3"/>
              </a:buClr>
              <a:buSzPct val="100000"/>
              <a:buFont typeface="Wingdings" pitchFamily="2" charset="2"/>
              <a:buNone/>
              <a:defRPr sz="1400" b="0">
                <a:solidFill>
                  <a:schemeClr val="tx2"/>
                </a:solidFill>
                <a:latin typeface="Arial" pitchFamily="34" charset="0"/>
              </a:defRPr>
            </a:lvl3pPr>
            <a:lvl4pPr marL="547688" indent="-146050">
              <a:buClr>
                <a:schemeClr val="accent3"/>
              </a:buClr>
              <a:buSzPct val="120000"/>
              <a:buFont typeface="Arial" pitchFamily="34" charset="0"/>
              <a:buChar char="−"/>
              <a:defRPr sz="1400">
                <a:solidFill>
                  <a:schemeClr val="tx2"/>
                </a:solidFill>
                <a:latin typeface="Arial" pitchFamily="34" charset="0"/>
              </a:defRPr>
            </a:lvl4pPr>
            <a:lvl5pPr>
              <a:defRPr sz="1800">
                <a:solidFill>
                  <a:schemeClr val="tx1"/>
                </a:solidFill>
              </a:defRPr>
            </a:lvl5pPr>
          </a:lstStyle>
          <a:p>
            <a:pPr lvl="0"/>
            <a:r>
              <a:rPr lang="en-US" dirty="0"/>
              <a:t>Click to insert text</a:t>
            </a:r>
          </a:p>
        </p:txBody>
      </p:sp>
      <p:sp>
        <p:nvSpPr>
          <p:cNvPr id="21" name="Text Placeholder 8"/>
          <p:cNvSpPr>
            <a:spLocks noGrp="1"/>
          </p:cNvSpPr>
          <p:nvPr>
            <p:ph type="body" sz="quarter" idx="13" hasCustomPrompt="1"/>
          </p:nvPr>
        </p:nvSpPr>
        <p:spPr>
          <a:xfrm>
            <a:off x="730251" y="1495096"/>
            <a:ext cx="8863584" cy="246221"/>
          </a:xfrm>
          <a:prstGeom prst="rect">
            <a:avLst/>
          </a:prstGeom>
        </p:spPr>
        <p:txBody>
          <a:bodyPr wrap="square" lIns="0" tIns="0" rIns="0" bIns="0">
            <a:spAutoFit/>
          </a:bodyPr>
          <a:lstStyle>
            <a:lvl1pPr marL="0" indent="0">
              <a:defRPr sz="1600" baseline="0">
                <a:solidFill>
                  <a:schemeClr val="tx2"/>
                </a:solidFill>
                <a:latin typeface="Arial"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insert sub heading</a:t>
            </a:r>
          </a:p>
        </p:txBody>
      </p:sp>
      <p:sp>
        <p:nvSpPr>
          <p:cNvPr id="22" name="TextBox 21"/>
          <p:cNvSpPr txBox="1"/>
          <p:nvPr userDrawn="1"/>
        </p:nvSpPr>
        <p:spPr>
          <a:xfrm>
            <a:off x="730251" y="6511900"/>
            <a:ext cx="1982127" cy="125207"/>
          </a:xfrm>
          <a:prstGeom prst="rect">
            <a:avLst/>
          </a:prstGeom>
          <a:noFill/>
        </p:spPr>
        <p:txBody>
          <a:bodyPr wrap="square" lIns="0" tIns="0" rIns="0" bIns="0" rtlCol="0">
            <a:spAutoFit/>
          </a:bodyPr>
          <a:lstStyle/>
          <a:p>
            <a:r>
              <a:rPr lang="en-US" sz="800" dirty="0">
                <a:solidFill>
                  <a:srgbClr val="4F81BD"/>
                </a:solidFill>
              </a:rPr>
              <a:t>[Insert presentation title]</a:t>
            </a:r>
          </a:p>
        </p:txBody>
      </p:sp>
      <p:sp>
        <p:nvSpPr>
          <p:cNvPr id="23" name="Text Placeholder 17"/>
          <p:cNvSpPr>
            <a:spLocks noGrp="1"/>
          </p:cNvSpPr>
          <p:nvPr>
            <p:ph type="body" sz="quarter" idx="15" hasCustomPrompt="1"/>
          </p:nvPr>
        </p:nvSpPr>
        <p:spPr>
          <a:xfrm>
            <a:off x="1356464" y="6135885"/>
            <a:ext cx="9846040" cy="153888"/>
          </a:xfrm>
          <a:prstGeom prst="rect">
            <a:avLst/>
          </a:prstGeom>
        </p:spPr>
        <p:txBody>
          <a:bodyPr wrap="square" lIns="0" tIns="0" rIns="0" bIns="0">
            <a:spAutoFit/>
          </a:bodyPr>
          <a:lstStyle>
            <a:lvl1pPr marL="0" indent="0">
              <a:defRPr sz="1000" baseline="0">
                <a:solidFill>
                  <a:schemeClr val="tx2"/>
                </a:solidFill>
                <a:latin typeface="Arial" pitchFamily="34" charset="0"/>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dirty="0"/>
              <a:t>Click to insert source / footnote</a:t>
            </a:r>
          </a:p>
        </p:txBody>
      </p:sp>
      <p:sp>
        <p:nvSpPr>
          <p:cNvPr id="24" name="Text Placeholder 17"/>
          <p:cNvSpPr>
            <a:spLocks noGrp="1"/>
          </p:cNvSpPr>
          <p:nvPr>
            <p:ph type="body" sz="quarter" idx="16" hasCustomPrompt="1"/>
          </p:nvPr>
        </p:nvSpPr>
        <p:spPr>
          <a:xfrm>
            <a:off x="730251" y="6135885"/>
            <a:ext cx="585631" cy="153888"/>
          </a:xfrm>
          <a:prstGeom prst="rect">
            <a:avLst/>
          </a:prstGeom>
        </p:spPr>
        <p:txBody>
          <a:bodyPr wrap="square" lIns="0" tIns="0" rIns="0" bIns="0">
            <a:spAutoFit/>
          </a:bodyPr>
          <a:lstStyle>
            <a:lvl1pPr marL="0" indent="0">
              <a:defRPr sz="1000" baseline="0">
                <a:solidFill>
                  <a:schemeClr val="tx2"/>
                </a:solidFill>
                <a:latin typeface="Arial" pitchFamily="34" charset="0"/>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dirty="0"/>
              <a:t>Source:</a:t>
            </a:r>
          </a:p>
        </p:txBody>
      </p:sp>
    </p:spTree>
    <p:extLst>
      <p:ext uri="{BB962C8B-B14F-4D97-AF65-F5344CB8AC3E}">
        <p14:creationId xmlns:p14="http://schemas.microsoft.com/office/powerpoint/2010/main" val="3796025349"/>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A"/>
          </a:p>
        </p:txBody>
      </p:sp>
      <p:sp>
        <p:nvSpPr>
          <p:cNvPr id="4" name="Date Placeholder 3"/>
          <p:cNvSpPr>
            <a:spLocks noGrp="1"/>
          </p:cNvSpPr>
          <p:nvPr>
            <p:ph type="dt" sz="half" idx="10"/>
          </p:nvPr>
        </p:nvSpPr>
        <p:spPr/>
        <p:txBody>
          <a:bodyPr/>
          <a:lstStyle/>
          <a:p>
            <a:fld id="{31661976-A1A2-401A-ABE1-07AC13B73B36}" type="datetime1">
              <a:rPr lang="en-US" smtClean="0">
                <a:solidFill>
                  <a:prstClr val="black">
                    <a:tint val="75000"/>
                  </a:prstClr>
                </a:solidFill>
              </a:rPr>
              <a:pPr/>
              <a:t>8/21/2020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3868382086"/>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2400"/>
            </a:lvl1pPr>
          </a:lstStyle>
          <a:p>
            <a:r>
              <a:rPr lang="en-US" dirty="0"/>
              <a:t>Click to edit Master title style</a:t>
            </a:r>
            <a:endParaRPr lang="en-ZA"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FB49A2E7-B87C-4B77-8176-ED759F437C5D}" type="datetime1">
              <a:rPr lang="en-US" smtClean="0">
                <a:solidFill>
                  <a:prstClr val="black">
                    <a:tint val="75000"/>
                  </a:prstClr>
                </a:solidFill>
              </a:rPr>
              <a:pPr/>
              <a:t>8/21/2020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3649688912"/>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73B941-C7F5-418A-93DC-28844F8B4D7B}" type="datetime1">
              <a:rPr lang="en-US" smtClean="0">
                <a:solidFill>
                  <a:prstClr val="black">
                    <a:tint val="75000"/>
                  </a:prstClr>
                </a:solidFill>
              </a:rPr>
              <a:pPr/>
              <a:t>8/21/2020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2629853257"/>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endParaRPr lang="en-ZA" dirty="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p>
            <a:fld id="{ACBB3647-D30B-421B-BEEE-1D94604BA0D5}" type="datetime1">
              <a:rPr lang="en-US" smtClean="0">
                <a:solidFill>
                  <a:prstClr val="black">
                    <a:tint val="75000"/>
                  </a:prstClr>
                </a:solidFill>
              </a:rPr>
              <a:pPr/>
              <a:t>8/21/2020</a:t>
            </a:fld>
            <a:endParaRPr lang="en-ZA" dirty="0">
              <a:solidFill>
                <a:prstClr val="black">
                  <a:tint val="75000"/>
                </a:prstClr>
              </a:solidFill>
            </a:endParaRPr>
          </a:p>
        </p:txBody>
      </p:sp>
      <p:sp>
        <p:nvSpPr>
          <p:cNvPr id="6" name="Footer Placeholder 5"/>
          <p:cNvSpPr>
            <a:spLocks noGrp="1"/>
          </p:cNvSpPr>
          <p:nvPr>
            <p:ph type="ftr" sz="quarter" idx="11"/>
          </p:nvPr>
        </p:nvSpPr>
        <p:spPr/>
        <p:txBody>
          <a:bodyPr/>
          <a:lstStyle/>
          <a:p>
            <a:r>
              <a:rPr lang="en-ZA" dirty="0">
                <a:solidFill>
                  <a:prstClr val="black">
                    <a:tint val="75000"/>
                  </a:prstClr>
                </a:solidFill>
              </a:rPr>
              <a:t>Version 11</a:t>
            </a:r>
          </a:p>
        </p:txBody>
      </p:sp>
      <p:sp>
        <p:nvSpPr>
          <p:cNvPr id="7" name="Slide Number Placeholder 6"/>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1249504452"/>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p>
            <a:fld id="{FAB789B1-71CD-4275-B7C6-957C77DB3ABB}" type="datetime1">
              <a:rPr lang="en-US" smtClean="0">
                <a:solidFill>
                  <a:prstClr val="black">
                    <a:tint val="75000"/>
                  </a:prstClr>
                </a:solidFill>
              </a:rPr>
              <a:pPr/>
              <a:t>8/21/2020</a:t>
            </a:fld>
            <a:endParaRPr lang="en-ZA" dirty="0">
              <a:solidFill>
                <a:prstClr val="black">
                  <a:tint val="75000"/>
                </a:prstClr>
              </a:solidFill>
            </a:endParaRPr>
          </a:p>
        </p:txBody>
      </p:sp>
      <p:sp>
        <p:nvSpPr>
          <p:cNvPr id="8" name="Footer Placeholder 7"/>
          <p:cNvSpPr>
            <a:spLocks noGrp="1"/>
          </p:cNvSpPr>
          <p:nvPr>
            <p:ph type="ftr" sz="quarter" idx="11"/>
          </p:nvPr>
        </p:nvSpPr>
        <p:spPr/>
        <p:txBody>
          <a:bodyPr/>
          <a:lstStyle/>
          <a:p>
            <a:r>
              <a:rPr lang="en-ZA" dirty="0">
                <a:solidFill>
                  <a:prstClr val="black">
                    <a:tint val="75000"/>
                  </a:prstClr>
                </a:solidFill>
              </a:rPr>
              <a:t>Version 11</a:t>
            </a:r>
          </a:p>
        </p:txBody>
      </p:sp>
      <p:sp>
        <p:nvSpPr>
          <p:cNvPr id="9" name="Slide Number Placeholder 8"/>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1330918190"/>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5AC67B-2D0A-8F40-A602-CF952DF702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F08DB79-6995-FE4C-A8E1-59A57F5FA5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9C423B6-30C2-6245-A904-497E97456FA6}"/>
              </a:ext>
            </a:extLst>
          </p:cNvPr>
          <p:cNvSpPr>
            <a:spLocks noGrp="1"/>
          </p:cNvSpPr>
          <p:nvPr>
            <p:ph type="dt" sz="half" idx="10"/>
          </p:nvPr>
        </p:nvSpPr>
        <p:spPr>
          <a:xfrm>
            <a:off x="838200" y="6356350"/>
            <a:ext cx="2743200" cy="365125"/>
          </a:xfrm>
          <a:prstGeom prst="rect">
            <a:avLst/>
          </a:prstGeom>
        </p:spPr>
        <p:txBody>
          <a:bodyPr/>
          <a:lstStyle/>
          <a:p>
            <a:fld id="{D519EFD8-13DE-8D47-8FE4-F273983ECE68}" type="datetimeFigureOut">
              <a:rPr lang="en-US" smtClean="0"/>
              <a:t>8/21/2020</a:t>
            </a:fld>
            <a:endParaRPr lang="en-US"/>
          </a:p>
        </p:txBody>
      </p:sp>
      <p:sp>
        <p:nvSpPr>
          <p:cNvPr id="5" name="Footer Placeholder 4">
            <a:extLst>
              <a:ext uri="{FF2B5EF4-FFF2-40B4-BE49-F238E27FC236}">
                <a16:creationId xmlns:a16="http://schemas.microsoft.com/office/drawing/2014/main" xmlns="" id="{13759BEA-E00C-A241-996B-9E57393AE1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E6727B8-430C-E340-B2C6-15C60C226EB6}"/>
              </a:ext>
            </a:extLst>
          </p:cNvPr>
          <p:cNvSpPr>
            <a:spLocks noGrp="1"/>
          </p:cNvSpPr>
          <p:nvPr>
            <p:ph type="sldNum" sz="quarter" idx="12"/>
          </p:nvPr>
        </p:nvSpPr>
        <p:spPr>
          <a:xfrm>
            <a:off x="8610600" y="6356350"/>
            <a:ext cx="2743200" cy="365125"/>
          </a:xfrm>
          <a:prstGeom prst="rect">
            <a:avLst/>
          </a:prstGeom>
        </p:spPr>
        <p:txBody>
          <a:bodyPr/>
          <a:lstStyle/>
          <a:p>
            <a:fld id="{AACFAD96-DA2C-E942-9BCF-B3AA3DB48EA0}" type="slidenum">
              <a:rPr lang="en-US" smtClean="0"/>
              <a:t>‹#›</a:t>
            </a:fld>
            <a:endParaRPr lang="en-US"/>
          </a:p>
        </p:txBody>
      </p:sp>
    </p:spTree>
    <p:extLst>
      <p:ext uri="{BB962C8B-B14F-4D97-AF65-F5344CB8AC3E}">
        <p14:creationId xmlns:p14="http://schemas.microsoft.com/office/powerpoint/2010/main" val="6406832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1371" y="274638"/>
            <a:ext cx="10177131" cy="706090"/>
          </a:xfrm>
        </p:spPr>
        <p:txBody>
          <a:bodyPr/>
          <a:lstStyle>
            <a:lvl1pPr algn="l">
              <a:defRPr sz="2400" b="1"/>
            </a:lvl1pPr>
          </a:lstStyle>
          <a:p>
            <a:r>
              <a:rPr lang="en-US" dirty="0"/>
              <a:t>Click to edit Master title style</a:t>
            </a:r>
            <a:endParaRPr lang="en-ZA" dirty="0"/>
          </a:p>
        </p:txBody>
      </p:sp>
      <p:sp>
        <p:nvSpPr>
          <p:cNvPr id="3" name="Date Placeholder 2"/>
          <p:cNvSpPr>
            <a:spLocks noGrp="1"/>
          </p:cNvSpPr>
          <p:nvPr>
            <p:ph type="dt" sz="half" idx="10"/>
          </p:nvPr>
        </p:nvSpPr>
        <p:spPr/>
        <p:txBody>
          <a:bodyPr/>
          <a:lstStyle/>
          <a:p>
            <a:fld id="{134C66D6-1411-4604-8D7A-2EED012F4F19}" type="datetime1">
              <a:rPr lang="en-US" smtClean="0">
                <a:solidFill>
                  <a:prstClr val="black">
                    <a:tint val="75000"/>
                  </a:prstClr>
                </a:solidFill>
              </a:rPr>
              <a:pPr/>
              <a:t>8/21/2020</a:t>
            </a:fld>
            <a:endParaRPr lang="en-ZA" dirty="0">
              <a:solidFill>
                <a:prstClr val="black">
                  <a:tint val="75000"/>
                </a:prstClr>
              </a:solidFill>
            </a:endParaRPr>
          </a:p>
        </p:txBody>
      </p:sp>
      <p:sp>
        <p:nvSpPr>
          <p:cNvPr id="4" name="Footer Placeholder 3"/>
          <p:cNvSpPr>
            <a:spLocks noGrp="1"/>
          </p:cNvSpPr>
          <p:nvPr>
            <p:ph type="ftr" sz="quarter" idx="11"/>
          </p:nvPr>
        </p:nvSpPr>
        <p:spPr/>
        <p:txBody>
          <a:bodyPr/>
          <a:lstStyle/>
          <a:p>
            <a:r>
              <a:rPr lang="en-ZA" dirty="0">
                <a:solidFill>
                  <a:prstClr val="black">
                    <a:tint val="75000"/>
                  </a:prstClr>
                </a:solidFill>
              </a:rPr>
              <a:t>Version 11</a:t>
            </a:r>
          </a:p>
        </p:txBody>
      </p:sp>
    </p:spTree>
    <p:extLst>
      <p:ext uri="{BB962C8B-B14F-4D97-AF65-F5344CB8AC3E}">
        <p14:creationId xmlns:p14="http://schemas.microsoft.com/office/powerpoint/2010/main" val="4086981679"/>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97D45D-D929-4EE7-A8EB-C155154F1EE9}" type="datetime1">
              <a:rPr lang="en-US" smtClean="0">
                <a:solidFill>
                  <a:prstClr val="black">
                    <a:tint val="75000"/>
                  </a:prstClr>
                </a:solidFill>
              </a:rPr>
              <a:pPr/>
              <a:t>8/21/2020</a:t>
            </a:fld>
            <a:endParaRPr lang="en-ZA" dirty="0">
              <a:solidFill>
                <a:prstClr val="black">
                  <a:tint val="75000"/>
                </a:prstClr>
              </a:solidFill>
            </a:endParaRPr>
          </a:p>
        </p:txBody>
      </p:sp>
      <p:sp>
        <p:nvSpPr>
          <p:cNvPr id="3" name="Footer Placeholder 2"/>
          <p:cNvSpPr>
            <a:spLocks noGrp="1"/>
          </p:cNvSpPr>
          <p:nvPr>
            <p:ph type="ftr" sz="quarter" idx="11"/>
          </p:nvPr>
        </p:nvSpPr>
        <p:spPr/>
        <p:txBody>
          <a:bodyPr/>
          <a:lstStyle/>
          <a:p>
            <a:r>
              <a:rPr lang="en-ZA" dirty="0">
                <a:solidFill>
                  <a:prstClr val="black">
                    <a:tint val="75000"/>
                  </a:prstClr>
                </a:solidFill>
              </a:rPr>
              <a:t>Version 11</a:t>
            </a:r>
          </a:p>
        </p:txBody>
      </p:sp>
      <p:sp>
        <p:nvSpPr>
          <p:cNvPr id="4" name="Slide Number Placeholder 3"/>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1416067316"/>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D7881B-61D5-4BDA-8190-AFE6C22A158A}" type="datetime1">
              <a:rPr lang="en-US" smtClean="0">
                <a:solidFill>
                  <a:prstClr val="black">
                    <a:tint val="75000"/>
                  </a:prstClr>
                </a:solidFill>
              </a:rPr>
              <a:pPr/>
              <a:t>8/21/2020</a:t>
            </a:fld>
            <a:endParaRPr lang="en-ZA" dirty="0">
              <a:solidFill>
                <a:prstClr val="black">
                  <a:tint val="75000"/>
                </a:prstClr>
              </a:solidFill>
            </a:endParaRPr>
          </a:p>
        </p:txBody>
      </p:sp>
      <p:sp>
        <p:nvSpPr>
          <p:cNvPr id="6" name="Footer Placeholder 5"/>
          <p:cNvSpPr>
            <a:spLocks noGrp="1"/>
          </p:cNvSpPr>
          <p:nvPr>
            <p:ph type="ftr" sz="quarter" idx="11"/>
          </p:nvPr>
        </p:nvSpPr>
        <p:spPr/>
        <p:txBody>
          <a:bodyPr/>
          <a:lstStyle/>
          <a:p>
            <a:r>
              <a:rPr lang="en-ZA" dirty="0">
                <a:solidFill>
                  <a:prstClr val="black">
                    <a:tint val="75000"/>
                  </a:prstClr>
                </a:solidFill>
              </a:rPr>
              <a:t>Version 11</a:t>
            </a:r>
          </a:p>
        </p:txBody>
      </p:sp>
      <p:sp>
        <p:nvSpPr>
          <p:cNvPr id="7" name="Slide Number Placeholder 6"/>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1926727683"/>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20939E8-3994-4A82-ADC4-2D73CCAFF83C}" type="datetime1">
              <a:rPr lang="en-US" smtClean="0">
                <a:solidFill>
                  <a:prstClr val="black">
                    <a:tint val="75000"/>
                  </a:prstClr>
                </a:solidFill>
              </a:rPr>
              <a:pPr/>
              <a:t>8/21/2020</a:t>
            </a:fld>
            <a:endParaRPr lang="en-ZA" dirty="0">
              <a:solidFill>
                <a:prstClr val="black">
                  <a:tint val="75000"/>
                </a:prstClr>
              </a:solidFill>
            </a:endParaRPr>
          </a:p>
        </p:txBody>
      </p:sp>
      <p:sp>
        <p:nvSpPr>
          <p:cNvPr id="6" name="Footer Placeholder 5"/>
          <p:cNvSpPr>
            <a:spLocks noGrp="1"/>
          </p:cNvSpPr>
          <p:nvPr>
            <p:ph type="ftr" sz="quarter" idx="11"/>
          </p:nvPr>
        </p:nvSpPr>
        <p:spPr/>
        <p:txBody>
          <a:bodyPr/>
          <a:lstStyle/>
          <a:p>
            <a:r>
              <a:rPr lang="en-ZA" dirty="0">
                <a:solidFill>
                  <a:prstClr val="black">
                    <a:tint val="75000"/>
                  </a:prstClr>
                </a:solidFill>
              </a:rPr>
              <a:t>Version 11</a:t>
            </a:r>
          </a:p>
        </p:txBody>
      </p:sp>
      <p:sp>
        <p:nvSpPr>
          <p:cNvPr id="7" name="Slide Number Placeholder 6"/>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2594716851"/>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295CCAC1-699D-473D-817A-266F725A5767}" type="datetime1">
              <a:rPr lang="en-US" smtClean="0">
                <a:solidFill>
                  <a:prstClr val="black">
                    <a:tint val="75000"/>
                  </a:prstClr>
                </a:solidFill>
              </a:rPr>
              <a:pPr/>
              <a:t>8/21/2020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3463611048"/>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241E1237-9EE8-46BE-AA6D-FC7A7364ADDF}" type="datetime1">
              <a:rPr lang="en-US" smtClean="0">
                <a:solidFill>
                  <a:prstClr val="black">
                    <a:tint val="75000"/>
                  </a:prstClr>
                </a:solidFill>
              </a:rPr>
              <a:pPr/>
              <a:t>8/21/2020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2273763134"/>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CONTENT_TEXT">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730251" y="1104788"/>
            <a:ext cx="8864128" cy="369332"/>
          </a:xfrm>
          <a:prstGeom prst="rect">
            <a:avLst/>
          </a:prstGeom>
        </p:spPr>
        <p:txBody>
          <a:bodyPr lIns="0" tIns="0" rIns="0" bIns="0" anchor="b" anchorCtr="0">
            <a:spAutoFit/>
          </a:bodyPr>
          <a:lstStyle>
            <a:lvl1pPr>
              <a:defRPr sz="2400" b="0" cap="none" baseline="0">
                <a:solidFill>
                  <a:schemeClr val="accent3"/>
                </a:solidFill>
              </a:defRPr>
            </a:lvl1pPr>
          </a:lstStyle>
          <a:p>
            <a:r>
              <a:rPr lang="en-US" dirty="0"/>
              <a:t>Click to insert slide title (max 2 lines)</a:t>
            </a:r>
          </a:p>
        </p:txBody>
      </p:sp>
      <p:sp>
        <p:nvSpPr>
          <p:cNvPr id="19" name="TextBox 18"/>
          <p:cNvSpPr txBox="1"/>
          <p:nvPr userDrawn="1"/>
        </p:nvSpPr>
        <p:spPr>
          <a:xfrm>
            <a:off x="2895868" y="6511900"/>
            <a:ext cx="1149075" cy="123111"/>
          </a:xfrm>
          <a:prstGeom prst="rect">
            <a:avLst/>
          </a:prstGeom>
          <a:noFill/>
        </p:spPr>
        <p:txBody>
          <a:bodyPr wrap="square" lIns="0" tIns="0" rIns="0" bIns="0" rtlCol="0">
            <a:spAutoFit/>
          </a:bodyPr>
          <a:lstStyle/>
          <a:p>
            <a:r>
              <a:rPr lang="en-US" sz="800" dirty="0">
                <a:solidFill>
                  <a:srgbClr val="4F81BD"/>
                </a:solidFill>
              </a:rPr>
              <a:t>Page </a:t>
            </a:r>
            <a:fld id="{A08D4222-5469-4CB6-AB8D-134650D5FF18}" type="slidenum">
              <a:rPr lang="en-US" sz="800" smtClean="0">
                <a:solidFill>
                  <a:srgbClr val="4F81BD"/>
                </a:solidFill>
              </a:rPr>
              <a:pPr/>
              <a:t>‹#›</a:t>
            </a:fld>
            <a:endParaRPr lang="en-US" sz="800" dirty="0">
              <a:solidFill>
                <a:srgbClr val="4F81BD"/>
              </a:solidFill>
            </a:endParaRPr>
          </a:p>
        </p:txBody>
      </p:sp>
      <p:sp>
        <p:nvSpPr>
          <p:cNvPr id="20" name="Text Placeholder 16"/>
          <p:cNvSpPr>
            <a:spLocks noGrp="1"/>
          </p:cNvSpPr>
          <p:nvPr>
            <p:ph type="body" sz="quarter" idx="12" hasCustomPrompt="1"/>
          </p:nvPr>
        </p:nvSpPr>
        <p:spPr>
          <a:xfrm>
            <a:off x="730250" y="2237881"/>
            <a:ext cx="10489924" cy="3314781"/>
          </a:xfrm>
          <a:prstGeom prst="rect">
            <a:avLst/>
          </a:prstGeom>
        </p:spPr>
        <p:txBody>
          <a:bodyPr lIns="0" tIns="0" rIns="0" bIns="0"/>
          <a:lstStyle>
            <a:lvl1pPr marL="0" indent="0">
              <a:buClr>
                <a:schemeClr val="accent3"/>
              </a:buClr>
              <a:buSzPct val="120000"/>
              <a:buFont typeface="Arial" pitchFamily="34" charset="0"/>
              <a:buNone/>
              <a:defRPr sz="1400" b="0">
                <a:solidFill>
                  <a:schemeClr val="tx2"/>
                </a:solidFill>
                <a:latin typeface="Arial" pitchFamily="34" charset="0"/>
              </a:defRPr>
            </a:lvl1pPr>
            <a:lvl2pPr marL="0" indent="0">
              <a:buClr>
                <a:schemeClr val="accent3"/>
              </a:buClr>
              <a:buSzPct val="100000"/>
              <a:buFont typeface="Arial" pitchFamily="34" charset="0"/>
              <a:buNone/>
              <a:defRPr sz="1400" b="0">
                <a:solidFill>
                  <a:schemeClr val="tx2"/>
                </a:solidFill>
                <a:latin typeface="Arial" pitchFamily="34" charset="0"/>
              </a:defRPr>
            </a:lvl2pPr>
            <a:lvl3pPr marL="0" indent="0">
              <a:buClr>
                <a:schemeClr val="accent3"/>
              </a:buClr>
              <a:buSzPct val="100000"/>
              <a:buFont typeface="Wingdings" pitchFamily="2" charset="2"/>
              <a:buNone/>
              <a:defRPr sz="1400" b="0">
                <a:solidFill>
                  <a:schemeClr val="tx2"/>
                </a:solidFill>
                <a:latin typeface="Arial" pitchFamily="34" charset="0"/>
              </a:defRPr>
            </a:lvl3pPr>
            <a:lvl4pPr marL="547688" indent="-146050">
              <a:buClr>
                <a:schemeClr val="accent3"/>
              </a:buClr>
              <a:buSzPct val="120000"/>
              <a:buFont typeface="Arial" pitchFamily="34" charset="0"/>
              <a:buChar char="−"/>
              <a:defRPr sz="1400">
                <a:solidFill>
                  <a:schemeClr val="tx2"/>
                </a:solidFill>
                <a:latin typeface="Arial" pitchFamily="34" charset="0"/>
              </a:defRPr>
            </a:lvl4pPr>
            <a:lvl5pPr>
              <a:defRPr sz="1800">
                <a:solidFill>
                  <a:schemeClr val="tx1"/>
                </a:solidFill>
              </a:defRPr>
            </a:lvl5pPr>
          </a:lstStyle>
          <a:p>
            <a:pPr lvl="0"/>
            <a:r>
              <a:rPr lang="en-US" dirty="0"/>
              <a:t>Click to insert text</a:t>
            </a:r>
          </a:p>
        </p:txBody>
      </p:sp>
      <p:sp>
        <p:nvSpPr>
          <p:cNvPr id="21" name="Text Placeholder 8"/>
          <p:cNvSpPr>
            <a:spLocks noGrp="1"/>
          </p:cNvSpPr>
          <p:nvPr>
            <p:ph type="body" sz="quarter" idx="13" hasCustomPrompt="1"/>
          </p:nvPr>
        </p:nvSpPr>
        <p:spPr>
          <a:xfrm>
            <a:off x="730251" y="1495096"/>
            <a:ext cx="8863584" cy="246221"/>
          </a:xfrm>
          <a:prstGeom prst="rect">
            <a:avLst/>
          </a:prstGeom>
        </p:spPr>
        <p:txBody>
          <a:bodyPr wrap="square" lIns="0" tIns="0" rIns="0" bIns="0">
            <a:spAutoFit/>
          </a:bodyPr>
          <a:lstStyle>
            <a:lvl1pPr marL="0" indent="0">
              <a:defRPr sz="1600" baseline="0">
                <a:solidFill>
                  <a:schemeClr val="tx2"/>
                </a:solidFill>
                <a:latin typeface="Arial"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insert sub heading</a:t>
            </a:r>
          </a:p>
        </p:txBody>
      </p:sp>
      <p:sp>
        <p:nvSpPr>
          <p:cNvPr id="22" name="TextBox 21"/>
          <p:cNvSpPr txBox="1"/>
          <p:nvPr userDrawn="1"/>
        </p:nvSpPr>
        <p:spPr>
          <a:xfrm>
            <a:off x="730251" y="6511900"/>
            <a:ext cx="1982127" cy="125207"/>
          </a:xfrm>
          <a:prstGeom prst="rect">
            <a:avLst/>
          </a:prstGeom>
          <a:noFill/>
        </p:spPr>
        <p:txBody>
          <a:bodyPr wrap="square" lIns="0" tIns="0" rIns="0" bIns="0" rtlCol="0">
            <a:spAutoFit/>
          </a:bodyPr>
          <a:lstStyle/>
          <a:p>
            <a:r>
              <a:rPr lang="en-US" sz="800" dirty="0">
                <a:solidFill>
                  <a:srgbClr val="4F81BD"/>
                </a:solidFill>
              </a:rPr>
              <a:t>[Insert presentation title]</a:t>
            </a:r>
          </a:p>
        </p:txBody>
      </p:sp>
      <p:sp>
        <p:nvSpPr>
          <p:cNvPr id="23" name="Text Placeholder 17"/>
          <p:cNvSpPr>
            <a:spLocks noGrp="1"/>
          </p:cNvSpPr>
          <p:nvPr>
            <p:ph type="body" sz="quarter" idx="15" hasCustomPrompt="1"/>
          </p:nvPr>
        </p:nvSpPr>
        <p:spPr>
          <a:xfrm>
            <a:off x="1356464" y="6135885"/>
            <a:ext cx="9846040" cy="153888"/>
          </a:xfrm>
          <a:prstGeom prst="rect">
            <a:avLst/>
          </a:prstGeom>
        </p:spPr>
        <p:txBody>
          <a:bodyPr wrap="square" lIns="0" tIns="0" rIns="0" bIns="0">
            <a:spAutoFit/>
          </a:bodyPr>
          <a:lstStyle>
            <a:lvl1pPr marL="0" indent="0">
              <a:defRPr sz="1000" baseline="0">
                <a:solidFill>
                  <a:schemeClr val="tx2"/>
                </a:solidFill>
                <a:latin typeface="Arial" pitchFamily="34" charset="0"/>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dirty="0"/>
              <a:t>Click to insert source / footnote</a:t>
            </a:r>
          </a:p>
        </p:txBody>
      </p:sp>
      <p:sp>
        <p:nvSpPr>
          <p:cNvPr id="24" name="Text Placeholder 17"/>
          <p:cNvSpPr>
            <a:spLocks noGrp="1"/>
          </p:cNvSpPr>
          <p:nvPr>
            <p:ph type="body" sz="quarter" idx="16" hasCustomPrompt="1"/>
          </p:nvPr>
        </p:nvSpPr>
        <p:spPr>
          <a:xfrm>
            <a:off x="730251" y="6135885"/>
            <a:ext cx="585631" cy="153888"/>
          </a:xfrm>
          <a:prstGeom prst="rect">
            <a:avLst/>
          </a:prstGeom>
        </p:spPr>
        <p:txBody>
          <a:bodyPr wrap="square" lIns="0" tIns="0" rIns="0" bIns="0">
            <a:spAutoFit/>
          </a:bodyPr>
          <a:lstStyle>
            <a:lvl1pPr marL="0" indent="0">
              <a:defRPr sz="1000" baseline="0">
                <a:solidFill>
                  <a:schemeClr val="tx2"/>
                </a:solidFill>
                <a:latin typeface="Arial" pitchFamily="34" charset="0"/>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dirty="0"/>
              <a:t>Source:</a:t>
            </a:r>
          </a:p>
        </p:txBody>
      </p:sp>
    </p:spTree>
    <p:extLst>
      <p:ext uri="{BB962C8B-B14F-4D97-AF65-F5344CB8AC3E}">
        <p14:creationId xmlns:p14="http://schemas.microsoft.com/office/powerpoint/2010/main" val="145262359"/>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A"/>
          </a:p>
        </p:txBody>
      </p:sp>
      <p:sp>
        <p:nvSpPr>
          <p:cNvPr id="4" name="Date Placeholder 3"/>
          <p:cNvSpPr>
            <a:spLocks noGrp="1"/>
          </p:cNvSpPr>
          <p:nvPr>
            <p:ph type="dt" sz="half" idx="10"/>
          </p:nvPr>
        </p:nvSpPr>
        <p:spPr/>
        <p:txBody>
          <a:bodyPr/>
          <a:lstStyle/>
          <a:p>
            <a:fld id="{31661976-A1A2-401A-ABE1-07AC13B73B36}" type="datetime1">
              <a:rPr lang="en-US" smtClean="0">
                <a:solidFill>
                  <a:prstClr val="black">
                    <a:tint val="75000"/>
                  </a:prstClr>
                </a:solidFill>
              </a:rPr>
              <a:pPr/>
              <a:t>8/21/2020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685389509"/>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2400"/>
            </a:lvl1pPr>
          </a:lstStyle>
          <a:p>
            <a:r>
              <a:rPr lang="en-US" dirty="0"/>
              <a:t>Click to edit Master title style</a:t>
            </a:r>
            <a:endParaRPr lang="en-ZA"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FB49A2E7-B87C-4B77-8176-ED759F437C5D}" type="datetime1">
              <a:rPr lang="en-US" smtClean="0">
                <a:solidFill>
                  <a:prstClr val="black">
                    <a:tint val="75000"/>
                  </a:prstClr>
                </a:solidFill>
              </a:rPr>
              <a:pPr/>
              <a:t>8/21/2020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1280549802"/>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73B941-C7F5-418A-93DC-28844F8B4D7B}" type="datetime1">
              <a:rPr lang="en-US" smtClean="0">
                <a:solidFill>
                  <a:prstClr val="black">
                    <a:tint val="75000"/>
                  </a:prstClr>
                </a:solidFill>
              </a:rPr>
              <a:pPr/>
              <a:t>8/21/2020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3871738080"/>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361A91-BF98-264B-8374-676E9E383E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CBB1BC3-EED6-5E4A-8510-F4DF508FA7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BFFCBE0-088D-E044-8D76-0098A36248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9A3FC0E-47BB-184F-BF9A-9F6A4CC5941E}"/>
              </a:ext>
            </a:extLst>
          </p:cNvPr>
          <p:cNvSpPr>
            <a:spLocks noGrp="1"/>
          </p:cNvSpPr>
          <p:nvPr>
            <p:ph type="dt" sz="half" idx="10"/>
          </p:nvPr>
        </p:nvSpPr>
        <p:spPr>
          <a:xfrm>
            <a:off x="838200" y="6356350"/>
            <a:ext cx="2743200" cy="365125"/>
          </a:xfrm>
          <a:prstGeom prst="rect">
            <a:avLst/>
          </a:prstGeom>
        </p:spPr>
        <p:txBody>
          <a:bodyPr/>
          <a:lstStyle/>
          <a:p>
            <a:fld id="{D519EFD8-13DE-8D47-8FE4-F273983ECE68}" type="datetimeFigureOut">
              <a:rPr lang="en-US" smtClean="0"/>
              <a:t>8/21/2020</a:t>
            </a:fld>
            <a:endParaRPr lang="en-US"/>
          </a:p>
        </p:txBody>
      </p:sp>
      <p:sp>
        <p:nvSpPr>
          <p:cNvPr id="6" name="Footer Placeholder 5">
            <a:extLst>
              <a:ext uri="{FF2B5EF4-FFF2-40B4-BE49-F238E27FC236}">
                <a16:creationId xmlns:a16="http://schemas.microsoft.com/office/drawing/2014/main" xmlns="" id="{4AFE3AAC-37DF-DB4D-909C-AE4CF10DA3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6C46D77-33BF-7D41-B0F2-AA338082BDDB}"/>
              </a:ext>
            </a:extLst>
          </p:cNvPr>
          <p:cNvSpPr>
            <a:spLocks noGrp="1"/>
          </p:cNvSpPr>
          <p:nvPr>
            <p:ph type="sldNum" sz="quarter" idx="12"/>
          </p:nvPr>
        </p:nvSpPr>
        <p:spPr>
          <a:xfrm>
            <a:off x="8610600" y="6356350"/>
            <a:ext cx="2743200" cy="365125"/>
          </a:xfrm>
          <a:prstGeom prst="rect">
            <a:avLst/>
          </a:prstGeom>
        </p:spPr>
        <p:txBody>
          <a:bodyPr/>
          <a:lstStyle/>
          <a:p>
            <a:fld id="{AACFAD96-DA2C-E942-9BCF-B3AA3DB48EA0}" type="slidenum">
              <a:rPr lang="en-US" smtClean="0"/>
              <a:t>‹#›</a:t>
            </a:fld>
            <a:endParaRPr lang="en-US"/>
          </a:p>
        </p:txBody>
      </p:sp>
    </p:spTree>
    <p:extLst>
      <p:ext uri="{BB962C8B-B14F-4D97-AF65-F5344CB8AC3E}">
        <p14:creationId xmlns:p14="http://schemas.microsoft.com/office/powerpoint/2010/main" val="27752604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endParaRPr lang="en-ZA" dirty="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p>
            <a:fld id="{ACBB3647-D30B-421B-BEEE-1D94604BA0D5}" type="datetime1">
              <a:rPr lang="en-US" smtClean="0">
                <a:solidFill>
                  <a:prstClr val="black">
                    <a:tint val="75000"/>
                  </a:prstClr>
                </a:solidFill>
              </a:rPr>
              <a:pPr/>
              <a:t>8/21/2020</a:t>
            </a:fld>
            <a:endParaRPr lang="en-ZA" dirty="0">
              <a:solidFill>
                <a:prstClr val="black">
                  <a:tint val="75000"/>
                </a:prstClr>
              </a:solidFill>
            </a:endParaRPr>
          </a:p>
        </p:txBody>
      </p:sp>
      <p:sp>
        <p:nvSpPr>
          <p:cNvPr id="6" name="Footer Placeholder 5"/>
          <p:cNvSpPr>
            <a:spLocks noGrp="1"/>
          </p:cNvSpPr>
          <p:nvPr>
            <p:ph type="ftr" sz="quarter" idx="11"/>
          </p:nvPr>
        </p:nvSpPr>
        <p:spPr/>
        <p:txBody>
          <a:bodyPr/>
          <a:lstStyle/>
          <a:p>
            <a:r>
              <a:rPr lang="en-ZA" dirty="0">
                <a:solidFill>
                  <a:prstClr val="black">
                    <a:tint val="75000"/>
                  </a:prstClr>
                </a:solidFill>
              </a:rPr>
              <a:t>Version 11</a:t>
            </a:r>
          </a:p>
        </p:txBody>
      </p:sp>
      <p:sp>
        <p:nvSpPr>
          <p:cNvPr id="7" name="Slide Number Placeholder 6"/>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2793095531"/>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p>
            <a:fld id="{FAB789B1-71CD-4275-B7C6-957C77DB3ABB}" type="datetime1">
              <a:rPr lang="en-US" smtClean="0">
                <a:solidFill>
                  <a:prstClr val="black">
                    <a:tint val="75000"/>
                  </a:prstClr>
                </a:solidFill>
              </a:rPr>
              <a:pPr/>
              <a:t>8/21/2020</a:t>
            </a:fld>
            <a:endParaRPr lang="en-ZA" dirty="0">
              <a:solidFill>
                <a:prstClr val="black">
                  <a:tint val="75000"/>
                </a:prstClr>
              </a:solidFill>
            </a:endParaRPr>
          </a:p>
        </p:txBody>
      </p:sp>
      <p:sp>
        <p:nvSpPr>
          <p:cNvPr id="8" name="Footer Placeholder 7"/>
          <p:cNvSpPr>
            <a:spLocks noGrp="1"/>
          </p:cNvSpPr>
          <p:nvPr>
            <p:ph type="ftr" sz="quarter" idx="11"/>
          </p:nvPr>
        </p:nvSpPr>
        <p:spPr/>
        <p:txBody>
          <a:bodyPr/>
          <a:lstStyle/>
          <a:p>
            <a:r>
              <a:rPr lang="en-ZA" dirty="0">
                <a:solidFill>
                  <a:prstClr val="black">
                    <a:tint val="75000"/>
                  </a:prstClr>
                </a:solidFill>
              </a:rPr>
              <a:t>Version 11</a:t>
            </a:r>
          </a:p>
        </p:txBody>
      </p:sp>
      <p:sp>
        <p:nvSpPr>
          <p:cNvPr id="9" name="Slide Number Placeholder 8"/>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683758397"/>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1371" y="274638"/>
            <a:ext cx="10177131" cy="706090"/>
          </a:xfrm>
        </p:spPr>
        <p:txBody>
          <a:bodyPr/>
          <a:lstStyle>
            <a:lvl1pPr algn="l">
              <a:defRPr sz="2400" b="1"/>
            </a:lvl1pPr>
          </a:lstStyle>
          <a:p>
            <a:r>
              <a:rPr lang="en-US" dirty="0"/>
              <a:t>Click to edit Master title style</a:t>
            </a:r>
            <a:endParaRPr lang="en-ZA" dirty="0"/>
          </a:p>
        </p:txBody>
      </p:sp>
      <p:sp>
        <p:nvSpPr>
          <p:cNvPr id="3" name="Date Placeholder 2"/>
          <p:cNvSpPr>
            <a:spLocks noGrp="1"/>
          </p:cNvSpPr>
          <p:nvPr>
            <p:ph type="dt" sz="half" idx="10"/>
          </p:nvPr>
        </p:nvSpPr>
        <p:spPr/>
        <p:txBody>
          <a:bodyPr/>
          <a:lstStyle/>
          <a:p>
            <a:fld id="{134C66D6-1411-4604-8D7A-2EED012F4F19}" type="datetime1">
              <a:rPr lang="en-US" smtClean="0">
                <a:solidFill>
                  <a:prstClr val="black">
                    <a:tint val="75000"/>
                  </a:prstClr>
                </a:solidFill>
              </a:rPr>
              <a:pPr/>
              <a:t>8/21/2020</a:t>
            </a:fld>
            <a:endParaRPr lang="en-ZA" dirty="0">
              <a:solidFill>
                <a:prstClr val="black">
                  <a:tint val="75000"/>
                </a:prstClr>
              </a:solidFill>
            </a:endParaRPr>
          </a:p>
        </p:txBody>
      </p:sp>
      <p:sp>
        <p:nvSpPr>
          <p:cNvPr id="4" name="Footer Placeholder 3"/>
          <p:cNvSpPr>
            <a:spLocks noGrp="1"/>
          </p:cNvSpPr>
          <p:nvPr>
            <p:ph type="ftr" sz="quarter" idx="11"/>
          </p:nvPr>
        </p:nvSpPr>
        <p:spPr/>
        <p:txBody>
          <a:bodyPr/>
          <a:lstStyle/>
          <a:p>
            <a:r>
              <a:rPr lang="en-ZA" dirty="0">
                <a:solidFill>
                  <a:prstClr val="black">
                    <a:tint val="75000"/>
                  </a:prstClr>
                </a:solidFill>
              </a:rPr>
              <a:t>Version 11</a:t>
            </a:r>
          </a:p>
        </p:txBody>
      </p:sp>
    </p:spTree>
    <p:extLst>
      <p:ext uri="{BB962C8B-B14F-4D97-AF65-F5344CB8AC3E}">
        <p14:creationId xmlns:p14="http://schemas.microsoft.com/office/powerpoint/2010/main" val="1249068145"/>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97D45D-D929-4EE7-A8EB-C155154F1EE9}" type="datetime1">
              <a:rPr lang="en-US" smtClean="0">
                <a:solidFill>
                  <a:prstClr val="black">
                    <a:tint val="75000"/>
                  </a:prstClr>
                </a:solidFill>
              </a:rPr>
              <a:pPr/>
              <a:t>8/21/2020</a:t>
            </a:fld>
            <a:endParaRPr lang="en-ZA" dirty="0">
              <a:solidFill>
                <a:prstClr val="black">
                  <a:tint val="75000"/>
                </a:prstClr>
              </a:solidFill>
            </a:endParaRPr>
          </a:p>
        </p:txBody>
      </p:sp>
      <p:sp>
        <p:nvSpPr>
          <p:cNvPr id="3" name="Footer Placeholder 2"/>
          <p:cNvSpPr>
            <a:spLocks noGrp="1"/>
          </p:cNvSpPr>
          <p:nvPr>
            <p:ph type="ftr" sz="quarter" idx="11"/>
          </p:nvPr>
        </p:nvSpPr>
        <p:spPr/>
        <p:txBody>
          <a:bodyPr/>
          <a:lstStyle/>
          <a:p>
            <a:r>
              <a:rPr lang="en-ZA" dirty="0">
                <a:solidFill>
                  <a:prstClr val="black">
                    <a:tint val="75000"/>
                  </a:prstClr>
                </a:solidFill>
              </a:rPr>
              <a:t>Version 11</a:t>
            </a:r>
          </a:p>
        </p:txBody>
      </p:sp>
      <p:sp>
        <p:nvSpPr>
          <p:cNvPr id="4" name="Slide Number Placeholder 3"/>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2354747299"/>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D7881B-61D5-4BDA-8190-AFE6C22A158A}" type="datetime1">
              <a:rPr lang="en-US" smtClean="0">
                <a:solidFill>
                  <a:prstClr val="black">
                    <a:tint val="75000"/>
                  </a:prstClr>
                </a:solidFill>
              </a:rPr>
              <a:pPr/>
              <a:t>8/21/2020</a:t>
            </a:fld>
            <a:endParaRPr lang="en-ZA" dirty="0">
              <a:solidFill>
                <a:prstClr val="black">
                  <a:tint val="75000"/>
                </a:prstClr>
              </a:solidFill>
            </a:endParaRPr>
          </a:p>
        </p:txBody>
      </p:sp>
      <p:sp>
        <p:nvSpPr>
          <p:cNvPr id="6" name="Footer Placeholder 5"/>
          <p:cNvSpPr>
            <a:spLocks noGrp="1"/>
          </p:cNvSpPr>
          <p:nvPr>
            <p:ph type="ftr" sz="quarter" idx="11"/>
          </p:nvPr>
        </p:nvSpPr>
        <p:spPr/>
        <p:txBody>
          <a:bodyPr/>
          <a:lstStyle/>
          <a:p>
            <a:r>
              <a:rPr lang="en-ZA" dirty="0">
                <a:solidFill>
                  <a:prstClr val="black">
                    <a:tint val="75000"/>
                  </a:prstClr>
                </a:solidFill>
              </a:rPr>
              <a:t>Version 11</a:t>
            </a:r>
          </a:p>
        </p:txBody>
      </p:sp>
      <p:sp>
        <p:nvSpPr>
          <p:cNvPr id="7" name="Slide Number Placeholder 6"/>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1333281222"/>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20939E8-3994-4A82-ADC4-2D73CCAFF83C}" type="datetime1">
              <a:rPr lang="en-US" smtClean="0">
                <a:solidFill>
                  <a:prstClr val="black">
                    <a:tint val="75000"/>
                  </a:prstClr>
                </a:solidFill>
              </a:rPr>
              <a:pPr/>
              <a:t>8/21/2020</a:t>
            </a:fld>
            <a:endParaRPr lang="en-ZA" dirty="0">
              <a:solidFill>
                <a:prstClr val="black">
                  <a:tint val="75000"/>
                </a:prstClr>
              </a:solidFill>
            </a:endParaRPr>
          </a:p>
        </p:txBody>
      </p:sp>
      <p:sp>
        <p:nvSpPr>
          <p:cNvPr id="6" name="Footer Placeholder 5"/>
          <p:cNvSpPr>
            <a:spLocks noGrp="1"/>
          </p:cNvSpPr>
          <p:nvPr>
            <p:ph type="ftr" sz="quarter" idx="11"/>
          </p:nvPr>
        </p:nvSpPr>
        <p:spPr/>
        <p:txBody>
          <a:bodyPr/>
          <a:lstStyle/>
          <a:p>
            <a:r>
              <a:rPr lang="en-ZA" dirty="0">
                <a:solidFill>
                  <a:prstClr val="black">
                    <a:tint val="75000"/>
                  </a:prstClr>
                </a:solidFill>
              </a:rPr>
              <a:t>Version 11</a:t>
            </a:r>
          </a:p>
        </p:txBody>
      </p:sp>
      <p:sp>
        <p:nvSpPr>
          <p:cNvPr id="7" name="Slide Number Placeholder 6"/>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1359037013"/>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295CCAC1-699D-473D-817A-266F725A5767}" type="datetime1">
              <a:rPr lang="en-US" smtClean="0">
                <a:solidFill>
                  <a:prstClr val="black">
                    <a:tint val="75000"/>
                  </a:prstClr>
                </a:solidFill>
              </a:rPr>
              <a:pPr/>
              <a:t>8/21/2020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1252017471"/>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241E1237-9EE8-46BE-AA6D-FC7A7364ADDF}" type="datetime1">
              <a:rPr lang="en-US" smtClean="0">
                <a:solidFill>
                  <a:prstClr val="black">
                    <a:tint val="75000"/>
                  </a:prstClr>
                </a:solidFill>
              </a:rPr>
              <a:pPr/>
              <a:t>8/21/2020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1560505643"/>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CONTENT_TEXT">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730251" y="1104788"/>
            <a:ext cx="8864128" cy="369332"/>
          </a:xfrm>
          <a:prstGeom prst="rect">
            <a:avLst/>
          </a:prstGeom>
        </p:spPr>
        <p:txBody>
          <a:bodyPr lIns="0" tIns="0" rIns="0" bIns="0" anchor="b" anchorCtr="0">
            <a:spAutoFit/>
          </a:bodyPr>
          <a:lstStyle>
            <a:lvl1pPr>
              <a:defRPr sz="2400" b="0" cap="none" baseline="0">
                <a:solidFill>
                  <a:schemeClr val="accent3"/>
                </a:solidFill>
              </a:defRPr>
            </a:lvl1pPr>
          </a:lstStyle>
          <a:p>
            <a:r>
              <a:rPr lang="en-US" dirty="0"/>
              <a:t>Click to insert slide title (max 2 lines)</a:t>
            </a:r>
          </a:p>
        </p:txBody>
      </p:sp>
      <p:sp>
        <p:nvSpPr>
          <p:cNvPr id="19" name="TextBox 18"/>
          <p:cNvSpPr txBox="1"/>
          <p:nvPr userDrawn="1"/>
        </p:nvSpPr>
        <p:spPr>
          <a:xfrm>
            <a:off x="2895868" y="6511900"/>
            <a:ext cx="1149075" cy="123111"/>
          </a:xfrm>
          <a:prstGeom prst="rect">
            <a:avLst/>
          </a:prstGeom>
          <a:noFill/>
        </p:spPr>
        <p:txBody>
          <a:bodyPr wrap="square" lIns="0" tIns="0" rIns="0" bIns="0" rtlCol="0">
            <a:spAutoFit/>
          </a:bodyPr>
          <a:lstStyle/>
          <a:p>
            <a:r>
              <a:rPr lang="en-US" sz="800" dirty="0">
                <a:solidFill>
                  <a:srgbClr val="4F81BD"/>
                </a:solidFill>
              </a:rPr>
              <a:t>Page </a:t>
            </a:r>
            <a:fld id="{A08D4222-5469-4CB6-AB8D-134650D5FF18}" type="slidenum">
              <a:rPr lang="en-US" sz="800" smtClean="0">
                <a:solidFill>
                  <a:srgbClr val="4F81BD"/>
                </a:solidFill>
              </a:rPr>
              <a:pPr/>
              <a:t>‹#›</a:t>
            </a:fld>
            <a:endParaRPr lang="en-US" sz="800" dirty="0">
              <a:solidFill>
                <a:srgbClr val="4F81BD"/>
              </a:solidFill>
            </a:endParaRPr>
          </a:p>
        </p:txBody>
      </p:sp>
      <p:sp>
        <p:nvSpPr>
          <p:cNvPr id="20" name="Text Placeholder 16"/>
          <p:cNvSpPr>
            <a:spLocks noGrp="1"/>
          </p:cNvSpPr>
          <p:nvPr>
            <p:ph type="body" sz="quarter" idx="12" hasCustomPrompt="1"/>
          </p:nvPr>
        </p:nvSpPr>
        <p:spPr>
          <a:xfrm>
            <a:off x="730250" y="2237881"/>
            <a:ext cx="10489924" cy="3314781"/>
          </a:xfrm>
          <a:prstGeom prst="rect">
            <a:avLst/>
          </a:prstGeom>
        </p:spPr>
        <p:txBody>
          <a:bodyPr lIns="0" tIns="0" rIns="0" bIns="0"/>
          <a:lstStyle>
            <a:lvl1pPr marL="0" indent="0">
              <a:buClr>
                <a:schemeClr val="accent3"/>
              </a:buClr>
              <a:buSzPct val="120000"/>
              <a:buFont typeface="Arial" pitchFamily="34" charset="0"/>
              <a:buNone/>
              <a:defRPr sz="1400" b="0">
                <a:solidFill>
                  <a:schemeClr val="tx2"/>
                </a:solidFill>
                <a:latin typeface="Arial" pitchFamily="34" charset="0"/>
              </a:defRPr>
            </a:lvl1pPr>
            <a:lvl2pPr marL="0" indent="0">
              <a:buClr>
                <a:schemeClr val="accent3"/>
              </a:buClr>
              <a:buSzPct val="100000"/>
              <a:buFont typeface="Arial" pitchFamily="34" charset="0"/>
              <a:buNone/>
              <a:defRPr sz="1400" b="0">
                <a:solidFill>
                  <a:schemeClr val="tx2"/>
                </a:solidFill>
                <a:latin typeface="Arial" pitchFamily="34" charset="0"/>
              </a:defRPr>
            </a:lvl2pPr>
            <a:lvl3pPr marL="0" indent="0">
              <a:buClr>
                <a:schemeClr val="accent3"/>
              </a:buClr>
              <a:buSzPct val="100000"/>
              <a:buFont typeface="Wingdings" pitchFamily="2" charset="2"/>
              <a:buNone/>
              <a:defRPr sz="1400" b="0">
                <a:solidFill>
                  <a:schemeClr val="tx2"/>
                </a:solidFill>
                <a:latin typeface="Arial" pitchFamily="34" charset="0"/>
              </a:defRPr>
            </a:lvl3pPr>
            <a:lvl4pPr marL="547688" indent="-146050">
              <a:buClr>
                <a:schemeClr val="accent3"/>
              </a:buClr>
              <a:buSzPct val="120000"/>
              <a:buFont typeface="Arial" pitchFamily="34" charset="0"/>
              <a:buChar char="−"/>
              <a:defRPr sz="1400">
                <a:solidFill>
                  <a:schemeClr val="tx2"/>
                </a:solidFill>
                <a:latin typeface="Arial" pitchFamily="34" charset="0"/>
              </a:defRPr>
            </a:lvl4pPr>
            <a:lvl5pPr>
              <a:defRPr sz="1800">
                <a:solidFill>
                  <a:schemeClr val="tx1"/>
                </a:solidFill>
              </a:defRPr>
            </a:lvl5pPr>
          </a:lstStyle>
          <a:p>
            <a:pPr lvl="0"/>
            <a:r>
              <a:rPr lang="en-US" dirty="0"/>
              <a:t>Click to insert text</a:t>
            </a:r>
          </a:p>
        </p:txBody>
      </p:sp>
      <p:sp>
        <p:nvSpPr>
          <p:cNvPr id="21" name="Text Placeholder 8"/>
          <p:cNvSpPr>
            <a:spLocks noGrp="1"/>
          </p:cNvSpPr>
          <p:nvPr>
            <p:ph type="body" sz="quarter" idx="13" hasCustomPrompt="1"/>
          </p:nvPr>
        </p:nvSpPr>
        <p:spPr>
          <a:xfrm>
            <a:off x="730251" y="1495096"/>
            <a:ext cx="8863584" cy="246221"/>
          </a:xfrm>
          <a:prstGeom prst="rect">
            <a:avLst/>
          </a:prstGeom>
        </p:spPr>
        <p:txBody>
          <a:bodyPr wrap="square" lIns="0" tIns="0" rIns="0" bIns="0">
            <a:spAutoFit/>
          </a:bodyPr>
          <a:lstStyle>
            <a:lvl1pPr marL="0" indent="0">
              <a:defRPr sz="1600" baseline="0">
                <a:solidFill>
                  <a:schemeClr val="tx2"/>
                </a:solidFill>
                <a:latin typeface="Arial"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insert sub heading</a:t>
            </a:r>
          </a:p>
        </p:txBody>
      </p:sp>
      <p:sp>
        <p:nvSpPr>
          <p:cNvPr id="22" name="TextBox 21"/>
          <p:cNvSpPr txBox="1"/>
          <p:nvPr userDrawn="1"/>
        </p:nvSpPr>
        <p:spPr>
          <a:xfrm>
            <a:off x="730251" y="6511900"/>
            <a:ext cx="1982127" cy="125207"/>
          </a:xfrm>
          <a:prstGeom prst="rect">
            <a:avLst/>
          </a:prstGeom>
          <a:noFill/>
        </p:spPr>
        <p:txBody>
          <a:bodyPr wrap="square" lIns="0" tIns="0" rIns="0" bIns="0" rtlCol="0">
            <a:spAutoFit/>
          </a:bodyPr>
          <a:lstStyle/>
          <a:p>
            <a:r>
              <a:rPr lang="en-US" sz="800" dirty="0">
                <a:solidFill>
                  <a:srgbClr val="4F81BD"/>
                </a:solidFill>
              </a:rPr>
              <a:t>[Insert presentation title]</a:t>
            </a:r>
          </a:p>
        </p:txBody>
      </p:sp>
      <p:sp>
        <p:nvSpPr>
          <p:cNvPr id="23" name="Text Placeholder 17"/>
          <p:cNvSpPr>
            <a:spLocks noGrp="1"/>
          </p:cNvSpPr>
          <p:nvPr>
            <p:ph type="body" sz="quarter" idx="15" hasCustomPrompt="1"/>
          </p:nvPr>
        </p:nvSpPr>
        <p:spPr>
          <a:xfrm>
            <a:off x="1356464" y="6135885"/>
            <a:ext cx="9846040" cy="153888"/>
          </a:xfrm>
          <a:prstGeom prst="rect">
            <a:avLst/>
          </a:prstGeom>
        </p:spPr>
        <p:txBody>
          <a:bodyPr wrap="square" lIns="0" tIns="0" rIns="0" bIns="0">
            <a:spAutoFit/>
          </a:bodyPr>
          <a:lstStyle>
            <a:lvl1pPr marL="0" indent="0">
              <a:defRPr sz="1000" baseline="0">
                <a:solidFill>
                  <a:schemeClr val="tx2"/>
                </a:solidFill>
                <a:latin typeface="Arial" pitchFamily="34" charset="0"/>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dirty="0"/>
              <a:t>Click to insert source / footnote</a:t>
            </a:r>
          </a:p>
        </p:txBody>
      </p:sp>
      <p:sp>
        <p:nvSpPr>
          <p:cNvPr id="24" name="Text Placeholder 17"/>
          <p:cNvSpPr>
            <a:spLocks noGrp="1"/>
          </p:cNvSpPr>
          <p:nvPr>
            <p:ph type="body" sz="quarter" idx="16" hasCustomPrompt="1"/>
          </p:nvPr>
        </p:nvSpPr>
        <p:spPr>
          <a:xfrm>
            <a:off x="730251" y="6135885"/>
            <a:ext cx="585631" cy="153888"/>
          </a:xfrm>
          <a:prstGeom prst="rect">
            <a:avLst/>
          </a:prstGeom>
        </p:spPr>
        <p:txBody>
          <a:bodyPr wrap="square" lIns="0" tIns="0" rIns="0" bIns="0">
            <a:spAutoFit/>
          </a:bodyPr>
          <a:lstStyle>
            <a:lvl1pPr marL="0" indent="0">
              <a:defRPr sz="1000" baseline="0">
                <a:solidFill>
                  <a:schemeClr val="tx2"/>
                </a:solidFill>
                <a:latin typeface="Arial" pitchFamily="34" charset="0"/>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dirty="0"/>
              <a:t>Source:</a:t>
            </a:r>
          </a:p>
        </p:txBody>
      </p:sp>
    </p:spTree>
    <p:extLst>
      <p:ext uri="{BB962C8B-B14F-4D97-AF65-F5344CB8AC3E}">
        <p14:creationId xmlns:p14="http://schemas.microsoft.com/office/powerpoint/2010/main" val="4153751354"/>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A"/>
          </a:p>
        </p:txBody>
      </p:sp>
      <p:sp>
        <p:nvSpPr>
          <p:cNvPr id="4" name="Date Placeholder 3"/>
          <p:cNvSpPr>
            <a:spLocks noGrp="1"/>
          </p:cNvSpPr>
          <p:nvPr>
            <p:ph type="dt" sz="half" idx="10"/>
          </p:nvPr>
        </p:nvSpPr>
        <p:spPr/>
        <p:txBody>
          <a:bodyPr/>
          <a:lstStyle/>
          <a:p>
            <a:fld id="{31661976-A1A2-401A-ABE1-07AC13B73B36}" type="datetime1">
              <a:rPr lang="en-US" smtClean="0">
                <a:solidFill>
                  <a:prstClr val="black">
                    <a:tint val="75000"/>
                  </a:prstClr>
                </a:solidFill>
              </a:rPr>
              <a:pPr/>
              <a:t>8/21/2020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3951432343"/>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380494-979E-8F4B-ABD9-3669D346ED2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CB97F53-995D-EC4B-B39B-80A0901217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54AA4E3-C3FC-0F46-9122-C6DD719135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0DEEAE4-32E0-594B-96A1-4D5F4B8D4D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43BA4A5-7A39-5444-A1E7-E08F1A7001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E3A8C09-5EEB-D949-80F8-83ECF3BC769C}"/>
              </a:ext>
            </a:extLst>
          </p:cNvPr>
          <p:cNvSpPr>
            <a:spLocks noGrp="1"/>
          </p:cNvSpPr>
          <p:nvPr>
            <p:ph type="dt" sz="half" idx="10"/>
          </p:nvPr>
        </p:nvSpPr>
        <p:spPr>
          <a:xfrm>
            <a:off x="838200" y="6356350"/>
            <a:ext cx="2743200" cy="365125"/>
          </a:xfrm>
          <a:prstGeom prst="rect">
            <a:avLst/>
          </a:prstGeom>
        </p:spPr>
        <p:txBody>
          <a:bodyPr/>
          <a:lstStyle/>
          <a:p>
            <a:fld id="{D519EFD8-13DE-8D47-8FE4-F273983ECE68}" type="datetimeFigureOut">
              <a:rPr lang="en-US" smtClean="0"/>
              <a:t>8/21/2020</a:t>
            </a:fld>
            <a:endParaRPr lang="en-US"/>
          </a:p>
        </p:txBody>
      </p:sp>
      <p:sp>
        <p:nvSpPr>
          <p:cNvPr id="8" name="Footer Placeholder 7">
            <a:extLst>
              <a:ext uri="{FF2B5EF4-FFF2-40B4-BE49-F238E27FC236}">
                <a16:creationId xmlns:a16="http://schemas.microsoft.com/office/drawing/2014/main" xmlns="" id="{9ECC8A02-EA1E-4A47-BBD2-6B0DAA9613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7C823412-2B94-2944-905C-14E2EB61134D}"/>
              </a:ext>
            </a:extLst>
          </p:cNvPr>
          <p:cNvSpPr>
            <a:spLocks noGrp="1"/>
          </p:cNvSpPr>
          <p:nvPr>
            <p:ph type="sldNum" sz="quarter" idx="12"/>
          </p:nvPr>
        </p:nvSpPr>
        <p:spPr>
          <a:xfrm>
            <a:off x="8610600" y="6356350"/>
            <a:ext cx="2743200" cy="365125"/>
          </a:xfrm>
          <a:prstGeom prst="rect">
            <a:avLst/>
          </a:prstGeom>
        </p:spPr>
        <p:txBody>
          <a:bodyPr/>
          <a:lstStyle/>
          <a:p>
            <a:fld id="{AACFAD96-DA2C-E942-9BCF-B3AA3DB48EA0}" type="slidenum">
              <a:rPr lang="en-US" smtClean="0"/>
              <a:t>‹#›</a:t>
            </a:fld>
            <a:endParaRPr lang="en-US"/>
          </a:p>
        </p:txBody>
      </p:sp>
    </p:spTree>
    <p:extLst>
      <p:ext uri="{BB962C8B-B14F-4D97-AF65-F5344CB8AC3E}">
        <p14:creationId xmlns:p14="http://schemas.microsoft.com/office/powerpoint/2010/main" val="38176067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2400"/>
            </a:lvl1pPr>
          </a:lstStyle>
          <a:p>
            <a:r>
              <a:rPr lang="en-US" dirty="0"/>
              <a:t>Click to edit Master title style</a:t>
            </a:r>
            <a:endParaRPr lang="en-ZA"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FB49A2E7-B87C-4B77-8176-ED759F437C5D}" type="datetime1">
              <a:rPr lang="en-US" smtClean="0">
                <a:solidFill>
                  <a:prstClr val="black">
                    <a:tint val="75000"/>
                  </a:prstClr>
                </a:solidFill>
              </a:rPr>
              <a:pPr/>
              <a:t>8/21/2020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1673204776"/>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73B941-C7F5-418A-93DC-28844F8B4D7B}" type="datetime1">
              <a:rPr lang="en-US" smtClean="0">
                <a:solidFill>
                  <a:prstClr val="black">
                    <a:tint val="75000"/>
                  </a:prstClr>
                </a:solidFill>
              </a:rPr>
              <a:pPr/>
              <a:t>8/21/2020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2820141600"/>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endParaRPr lang="en-ZA" dirty="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p>
            <a:fld id="{ACBB3647-D30B-421B-BEEE-1D94604BA0D5}" type="datetime1">
              <a:rPr lang="en-US" smtClean="0">
                <a:solidFill>
                  <a:prstClr val="black">
                    <a:tint val="75000"/>
                  </a:prstClr>
                </a:solidFill>
              </a:rPr>
              <a:pPr/>
              <a:t>8/21/2020</a:t>
            </a:fld>
            <a:endParaRPr lang="en-ZA" dirty="0">
              <a:solidFill>
                <a:prstClr val="black">
                  <a:tint val="75000"/>
                </a:prstClr>
              </a:solidFill>
            </a:endParaRPr>
          </a:p>
        </p:txBody>
      </p:sp>
      <p:sp>
        <p:nvSpPr>
          <p:cNvPr id="6" name="Footer Placeholder 5"/>
          <p:cNvSpPr>
            <a:spLocks noGrp="1"/>
          </p:cNvSpPr>
          <p:nvPr>
            <p:ph type="ftr" sz="quarter" idx="11"/>
          </p:nvPr>
        </p:nvSpPr>
        <p:spPr/>
        <p:txBody>
          <a:bodyPr/>
          <a:lstStyle/>
          <a:p>
            <a:r>
              <a:rPr lang="en-ZA" dirty="0">
                <a:solidFill>
                  <a:prstClr val="black">
                    <a:tint val="75000"/>
                  </a:prstClr>
                </a:solidFill>
              </a:rPr>
              <a:t>Version 11</a:t>
            </a:r>
          </a:p>
        </p:txBody>
      </p:sp>
      <p:sp>
        <p:nvSpPr>
          <p:cNvPr id="7" name="Slide Number Placeholder 6"/>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1748458530"/>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p>
            <a:fld id="{FAB789B1-71CD-4275-B7C6-957C77DB3ABB}" type="datetime1">
              <a:rPr lang="en-US" smtClean="0">
                <a:solidFill>
                  <a:prstClr val="black">
                    <a:tint val="75000"/>
                  </a:prstClr>
                </a:solidFill>
              </a:rPr>
              <a:pPr/>
              <a:t>8/21/2020</a:t>
            </a:fld>
            <a:endParaRPr lang="en-ZA" dirty="0">
              <a:solidFill>
                <a:prstClr val="black">
                  <a:tint val="75000"/>
                </a:prstClr>
              </a:solidFill>
            </a:endParaRPr>
          </a:p>
        </p:txBody>
      </p:sp>
      <p:sp>
        <p:nvSpPr>
          <p:cNvPr id="8" name="Footer Placeholder 7"/>
          <p:cNvSpPr>
            <a:spLocks noGrp="1"/>
          </p:cNvSpPr>
          <p:nvPr>
            <p:ph type="ftr" sz="quarter" idx="11"/>
          </p:nvPr>
        </p:nvSpPr>
        <p:spPr/>
        <p:txBody>
          <a:bodyPr/>
          <a:lstStyle/>
          <a:p>
            <a:r>
              <a:rPr lang="en-ZA" dirty="0">
                <a:solidFill>
                  <a:prstClr val="black">
                    <a:tint val="75000"/>
                  </a:prstClr>
                </a:solidFill>
              </a:rPr>
              <a:t>Version 11</a:t>
            </a:r>
          </a:p>
        </p:txBody>
      </p:sp>
      <p:sp>
        <p:nvSpPr>
          <p:cNvPr id="9" name="Slide Number Placeholder 8"/>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1716856408"/>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1371" y="274638"/>
            <a:ext cx="10177131" cy="706090"/>
          </a:xfrm>
        </p:spPr>
        <p:txBody>
          <a:bodyPr/>
          <a:lstStyle>
            <a:lvl1pPr algn="l">
              <a:defRPr sz="2400" b="1"/>
            </a:lvl1pPr>
          </a:lstStyle>
          <a:p>
            <a:r>
              <a:rPr lang="en-US" dirty="0"/>
              <a:t>Click to edit Master title style</a:t>
            </a:r>
            <a:endParaRPr lang="en-ZA" dirty="0"/>
          </a:p>
        </p:txBody>
      </p:sp>
      <p:sp>
        <p:nvSpPr>
          <p:cNvPr id="3" name="Date Placeholder 2"/>
          <p:cNvSpPr>
            <a:spLocks noGrp="1"/>
          </p:cNvSpPr>
          <p:nvPr>
            <p:ph type="dt" sz="half" idx="10"/>
          </p:nvPr>
        </p:nvSpPr>
        <p:spPr/>
        <p:txBody>
          <a:bodyPr/>
          <a:lstStyle/>
          <a:p>
            <a:fld id="{134C66D6-1411-4604-8D7A-2EED012F4F19}" type="datetime1">
              <a:rPr lang="en-US" smtClean="0">
                <a:solidFill>
                  <a:prstClr val="black">
                    <a:tint val="75000"/>
                  </a:prstClr>
                </a:solidFill>
              </a:rPr>
              <a:pPr/>
              <a:t>8/21/2020</a:t>
            </a:fld>
            <a:endParaRPr lang="en-ZA" dirty="0">
              <a:solidFill>
                <a:prstClr val="black">
                  <a:tint val="75000"/>
                </a:prstClr>
              </a:solidFill>
            </a:endParaRPr>
          </a:p>
        </p:txBody>
      </p:sp>
      <p:sp>
        <p:nvSpPr>
          <p:cNvPr id="4" name="Footer Placeholder 3"/>
          <p:cNvSpPr>
            <a:spLocks noGrp="1"/>
          </p:cNvSpPr>
          <p:nvPr>
            <p:ph type="ftr" sz="quarter" idx="11"/>
          </p:nvPr>
        </p:nvSpPr>
        <p:spPr/>
        <p:txBody>
          <a:bodyPr/>
          <a:lstStyle/>
          <a:p>
            <a:r>
              <a:rPr lang="en-ZA" dirty="0">
                <a:solidFill>
                  <a:prstClr val="black">
                    <a:tint val="75000"/>
                  </a:prstClr>
                </a:solidFill>
              </a:rPr>
              <a:t>Version 11</a:t>
            </a:r>
          </a:p>
        </p:txBody>
      </p:sp>
    </p:spTree>
    <p:extLst>
      <p:ext uri="{BB962C8B-B14F-4D97-AF65-F5344CB8AC3E}">
        <p14:creationId xmlns:p14="http://schemas.microsoft.com/office/powerpoint/2010/main" val="1390286003"/>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97D45D-D929-4EE7-A8EB-C155154F1EE9}" type="datetime1">
              <a:rPr lang="en-US" smtClean="0">
                <a:solidFill>
                  <a:prstClr val="black">
                    <a:tint val="75000"/>
                  </a:prstClr>
                </a:solidFill>
              </a:rPr>
              <a:pPr/>
              <a:t>8/21/2020</a:t>
            </a:fld>
            <a:endParaRPr lang="en-ZA" dirty="0">
              <a:solidFill>
                <a:prstClr val="black">
                  <a:tint val="75000"/>
                </a:prstClr>
              </a:solidFill>
            </a:endParaRPr>
          </a:p>
        </p:txBody>
      </p:sp>
      <p:sp>
        <p:nvSpPr>
          <p:cNvPr id="3" name="Footer Placeholder 2"/>
          <p:cNvSpPr>
            <a:spLocks noGrp="1"/>
          </p:cNvSpPr>
          <p:nvPr>
            <p:ph type="ftr" sz="quarter" idx="11"/>
          </p:nvPr>
        </p:nvSpPr>
        <p:spPr/>
        <p:txBody>
          <a:bodyPr/>
          <a:lstStyle/>
          <a:p>
            <a:r>
              <a:rPr lang="en-ZA" dirty="0">
                <a:solidFill>
                  <a:prstClr val="black">
                    <a:tint val="75000"/>
                  </a:prstClr>
                </a:solidFill>
              </a:rPr>
              <a:t>Version 11</a:t>
            </a:r>
          </a:p>
        </p:txBody>
      </p:sp>
      <p:sp>
        <p:nvSpPr>
          <p:cNvPr id="4" name="Slide Number Placeholder 3"/>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2410787898"/>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D7881B-61D5-4BDA-8190-AFE6C22A158A}" type="datetime1">
              <a:rPr lang="en-US" smtClean="0">
                <a:solidFill>
                  <a:prstClr val="black">
                    <a:tint val="75000"/>
                  </a:prstClr>
                </a:solidFill>
              </a:rPr>
              <a:pPr/>
              <a:t>8/21/2020</a:t>
            </a:fld>
            <a:endParaRPr lang="en-ZA" dirty="0">
              <a:solidFill>
                <a:prstClr val="black">
                  <a:tint val="75000"/>
                </a:prstClr>
              </a:solidFill>
            </a:endParaRPr>
          </a:p>
        </p:txBody>
      </p:sp>
      <p:sp>
        <p:nvSpPr>
          <p:cNvPr id="6" name="Footer Placeholder 5"/>
          <p:cNvSpPr>
            <a:spLocks noGrp="1"/>
          </p:cNvSpPr>
          <p:nvPr>
            <p:ph type="ftr" sz="quarter" idx="11"/>
          </p:nvPr>
        </p:nvSpPr>
        <p:spPr/>
        <p:txBody>
          <a:bodyPr/>
          <a:lstStyle/>
          <a:p>
            <a:r>
              <a:rPr lang="en-ZA" dirty="0">
                <a:solidFill>
                  <a:prstClr val="black">
                    <a:tint val="75000"/>
                  </a:prstClr>
                </a:solidFill>
              </a:rPr>
              <a:t>Version 11</a:t>
            </a:r>
          </a:p>
        </p:txBody>
      </p:sp>
      <p:sp>
        <p:nvSpPr>
          <p:cNvPr id="7" name="Slide Number Placeholder 6"/>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4076089211"/>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20939E8-3994-4A82-ADC4-2D73CCAFF83C}" type="datetime1">
              <a:rPr lang="en-US" smtClean="0">
                <a:solidFill>
                  <a:prstClr val="black">
                    <a:tint val="75000"/>
                  </a:prstClr>
                </a:solidFill>
              </a:rPr>
              <a:pPr/>
              <a:t>8/21/2020</a:t>
            </a:fld>
            <a:endParaRPr lang="en-ZA" dirty="0">
              <a:solidFill>
                <a:prstClr val="black">
                  <a:tint val="75000"/>
                </a:prstClr>
              </a:solidFill>
            </a:endParaRPr>
          </a:p>
        </p:txBody>
      </p:sp>
      <p:sp>
        <p:nvSpPr>
          <p:cNvPr id="6" name="Footer Placeholder 5"/>
          <p:cNvSpPr>
            <a:spLocks noGrp="1"/>
          </p:cNvSpPr>
          <p:nvPr>
            <p:ph type="ftr" sz="quarter" idx="11"/>
          </p:nvPr>
        </p:nvSpPr>
        <p:spPr/>
        <p:txBody>
          <a:bodyPr/>
          <a:lstStyle/>
          <a:p>
            <a:r>
              <a:rPr lang="en-ZA" dirty="0">
                <a:solidFill>
                  <a:prstClr val="black">
                    <a:tint val="75000"/>
                  </a:prstClr>
                </a:solidFill>
              </a:rPr>
              <a:t>Version 11</a:t>
            </a:r>
          </a:p>
        </p:txBody>
      </p:sp>
      <p:sp>
        <p:nvSpPr>
          <p:cNvPr id="7" name="Slide Number Placeholder 6"/>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2351897365"/>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295CCAC1-699D-473D-817A-266F725A5767}" type="datetime1">
              <a:rPr lang="en-US" smtClean="0">
                <a:solidFill>
                  <a:prstClr val="black">
                    <a:tint val="75000"/>
                  </a:prstClr>
                </a:solidFill>
              </a:rPr>
              <a:pPr/>
              <a:t>8/21/2020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2581422058"/>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241E1237-9EE8-46BE-AA6D-FC7A7364ADDF}" type="datetime1">
              <a:rPr lang="en-US" smtClean="0">
                <a:solidFill>
                  <a:prstClr val="black">
                    <a:tint val="75000"/>
                  </a:prstClr>
                </a:solidFill>
              </a:rPr>
              <a:pPr/>
              <a:t>8/21/2020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847606037"/>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CD27BA-D15F-1345-8953-3A8A081A0F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A1D3AA2-E18C-6C4D-8CF4-AF0DF6D69BA8}"/>
              </a:ext>
            </a:extLst>
          </p:cNvPr>
          <p:cNvSpPr>
            <a:spLocks noGrp="1"/>
          </p:cNvSpPr>
          <p:nvPr>
            <p:ph type="dt" sz="half" idx="10"/>
          </p:nvPr>
        </p:nvSpPr>
        <p:spPr>
          <a:xfrm>
            <a:off x="838200" y="6356350"/>
            <a:ext cx="2743200" cy="365125"/>
          </a:xfrm>
          <a:prstGeom prst="rect">
            <a:avLst/>
          </a:prstGeom>
        </p:spPr>
        <p:txBody>
          <a:bodyPr/>
          <a:lstStyle/>
          <a:p>
            <a:fld id="{D519EFD8-13DE-8D47-8FE4-F273983ECE68}" type="datetimeFigureOut">
              <a:rPr lang="en-US" smtClean="0"/>
              <a:t>8/21/2020</a:t>
            </a:fld>
            <a:endParaRPr lang="en-US"/>
          </a:p>
        </p:txBody>
      </p:sp>
      <p:sp>
        <p:nvSpPr>
          <p:cNvPr id="4" name="Footer Placeholder 3">
            <a:extLst>
              <a:ext uri="{FF2B5EF4-FFF2-40B4-BE49-F238E27FC236}">
                <a16:creationId xmlns:a16="http://schemas.microsoft.com/office/drawing/2014/main" xmlns="" id="{27F21F91-91B8-D84D-97C9-3A94F5C1C5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772C5DB8-A0E6-484C-BAC4-05C6584DA2D3}"/>
              </a:ext>
            </a:extLst>
          </p:cNvPr>
          <p:cNvSpPr>
            <a:spLocks noGrp="1"/>
          </p:cNvSpPr>
          <p:nvPr>
            <p:ph type="sldNum" sz="quarter" idx="12"/>
          </p:nvPr>
        </p:nvSpPr>
        <p:spPr>
          <a:xfrm>
            <a:off x="8610600" y="6356350"/>
            <a:ext cx="2743200" cy="365125"/>
          </a:xfrm>
          <a:prstGeom prst="rect">
            <a:avLst/>
          </a:prstGeom>
        </p:spPr>
        <p:txBody>
          <a:bodyPr/>
          <a:lstStyle/>
          <a:p>
            <a:fld id="{AACFAD96-DA2C-E942-9BCF-B3AA3DB48EA0}" type="slidenum">
              <a:rPr lang="en-US" smtClean="0"/>
              <a:t>‹#›</a:t>
            </a:fld>
            <a:endParaRPr lang="en-US"/>
          </a:p>
        </p:txBody>
      </p:sp>
    </p:spTree>
    <p:extLst>
      <p:ext uri="{BB962C8B-B14F-4D97-AF65-F5344CB8AC3E}">
        <p14:creationId xmlns:p14="http://schemas.microsoft.com/office/powerpoint/2010/main" val="24580607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CONTENT_TEXT">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730251" y="1104788"/>
            <a:ext cx="8864128" cy="369332"/>
          </a:xfrm>
          <a:prstGeom prst="rect">
            <a:avLst/>
          </a:prstGeom>
        </p:spPr>
        <p:txBody>
          <a:bodyPr lIns="0" tIns="0" rIns="0" bIns="0" anchor="b" anchorCtr="0">
            <a:spAutoFit/>
          </a:bodyPr>
          <a:lstStyle>
            <a:lvl1pPr>
              <a:defRPr sz="2400" b="0" cap="none" baseline="0">
                <a:solidFill>
                  <a:schemeClr val="accent3"/>
                </a:solidFill>
              </a:defRPr>
            </a:lvl1pPr>
          </a:lstStyle>
          <a:p>
            <a:r>
              <a:rPr lang="en-US" dirty="0"/>
              <a:t>Click to insert slide title (max 2 lines)</a:t>
            </a:r>
          </a:p>
        </p:txBody>
      </p:sp>
      <p:sp>
        <p:nvSpPr>
          <p:cNvPr id="19" name="TextBox 18"/>
          <p:cNvSpPr txBox="1"/>
          <p:nvPr userDrawn="1"/>
        </p:nvSpPr>
        <p:spPr>
          <a:xfrm>
            <a:off x="2895868" y="6511900"/>
            <a:ext cx="1149075" cy="123111"/>
          </a:xfrm>
          <a:prstGeom prst="rect">
            <a:avLst/>
          </a:prstGeom>
          <a:noFill/>
        </p:spPr>
        <p:txBody>
          <a:bodyPr wrap="square" lIns="0" tIns="0" rIns="0" bIns="0" rtlCol="0">
            <a:spAutoFit/>
          </a:bodyPr>
          <a:lstStyle/>
          <a:p>
            <a:r>
              <a:rPr lang="en-US" sz="800" dirty="0">
                <a:solidFill>
                  <a:srgbClr val="4F81BD"/>
                </a:solidFill>
              </a:rPr>
              <a:t>Page </a:t>
            </a:r>
            <a:fld id="{A08D4222-5469-4CB6-AB8D-134650D5FF18}" type="slidenum">
              <a:rPr lang="en-US" sz="800" smtClean="0">
                <a:solidFill>
                  <a:srgbClr val="4F81BD"/>
                </a:solidFill>
              </a:rPr>
              <a:pPr/>
              <a:t>‹#›</a:t>
            </a:fld>
            <a:endParaRPr lang="en-US" sz="800" dirty="0">
              <a:solidFill>
                <a:srgbClr val="4F81BD"/>
              </a:solidFill>
            </a:endParaRPr>
          </a:p>
        </p:txBody>
      </p:sp>
      <p:sp>
        <p:nvSpPr>
          <p:cNvPr id="20" name="Text Placeholder 16"/>
          <p:cNvSpPr>
            <a:spLocks noGrp="1"/>
          </p:cNvSpPr>
          <p:nvPr>
            <p:ph type="body" sz="quarter" idx="12" hasCustomPrompt="1"/>
          </p:nvPr>
        </p:nvSpPr>
        <p:spPr>
          <a:xfrm>
            <a:off x="730250" y="2237881"/>
            <a:ext cx="10489924" cy="3314781"/>
          </a:xfrm>
          <a:prstGeom prst="rect">
            <a:avLst/>
          </a:prstGeom>
        </p:spPr>
        <p:txBody>
          <a:bodyPr lIns="0" tIns="0" rIns="0" bIns="0"/>
          <a:lstStyle>
            <a:lvl1pPr marL="0" indent="0">
              <a:buClr>
                <a:schemeClr val="accent3"/>
              </a:buClr>
              <a:buSzPct val="120000"/>
              <a:buFont typeface="Arial" pitchFamily="34" charset="0"/>
              <a:buNone/>
              <a:defRPr sz="1400" b="0">
                <a:solidFill>
                  <a:schemeClr val="tx2"/>
                </a:solidFill>
                <a:latin typeface="Arial" pitchFamily="34" charset="0"/>
              </a:defRPr>
            </a:lvl1pPr>
            <a:lvl2pPr marL="0" indent="0">
              <a:buClr>
                <a:schemeClr val="accent3"/>
              </a:buClr>
              <a:buSzPct val="100000"/>
              <a:buFont typeface="Arial" pitchFamily="34" charset="0"/>
              <a:buNone/>
              <a:defRPr sz="1400" b="0">
                <a:solidFill>
                  <a:schemeClr val="tx2"/>
                </a:solidFill>
                <a:latin typeface="Arial" pitchFamily="34" charset="0"/>
              </a:defRPr>
            </a:lvl2pPr>
            <a:lvl3pPr marL="0" indent="0">
              <a:buClr>
                <a:schemeClr val="accent3"/>
              </a:buClr>
              <a:buSzPct val="100000"/>
              <a:buFont typeface="Wingdings" pitchFamily="2" charset="2"/>
              <a:buNone/>
              <a:defRPr sz="1400" b="0">
                <a:solidFill>
                  <a:schemeClr val="tx2"/>
                </a:solidFill>
                <a:latin typeface="Arial" pitchFamily="34" charset="0"/>
              </a:defRPr>
            </a:lvl3pPr>
            <a:lvl4pPr marL="547688" indent="-146050">
              <a:buClr>
                <a:schemeClr val="accent3"/>
              </a:buClr>
              <a:buSzPct val="120000"/>
              <a:buFont typeface="Arial" pitchFamily="34" charset="0"/>
              <a:buChar char="−"/>
              <a:defRPr sz="1400">
                <a:solidFill>
                  <a:schemeClr val="tx2"/>
                </a:solidFill>
                <a:latin typeface="Arial" pitchFamily="34" charset="0"/>
              </a:defRPr>
            </a:lvl4pPr>
            <a:lvl5pPr>
              <a:defRPr sz="1800">
                <a:solidFill>
                  <a:schemeClr val="tx1"/>
                </a:solidFill>
              </a:defRPr>
            </a:lvl5pPr>
          </a:lstStyle>
          <a:p>
            <a:pPr lvl="0"/>
            <a:r>
              <a:rPr lang="en-US" dirty="0"/>
              <a:t>Click to insert text</a:t>
            </a:r>
          </a:p>
        </p:txBody>
      </p:sp>
      <p:sp>
        <p:nvSpPr>
          <p:cNvPr id="21" name="Text Placeholder 8"/>
          <p:cNvSpPr>
            <a:spLocks noGrp="1"/>
          </p:cNvSpPr>
          <p:nvPr>
            <p:ph type="body" sz="quarter" idx="13" hasCustomPrompt="1"/>
          </p:nvPr>
        </p:nvSpPr>
        <p:spPr>
          <a:xfrm>
            <a:off x="730251" y="1495096"/>
            <a:ext cx="8863584" cy="246221"/>
          </a:xfrm>
          <a:prstGeom prst="rect">
            <a:avLst/>
          </a:prstGeom>
        </p:spPr>
        <p:txBody>
          <a:bodyPr wrap="square" lIns="0" tIns="0" rIns="0" bIns="0">
            <a:spAutoFit/>
          </a:bodyPr>
          <a:lstStyle>
            <a:lvl1pPr marL="0" indent="0">
              <a:defRPr sz="1600" baseline="0">
                <a:solidFill>
                  <a:schemeClr val="tx2"/>
                </a:solidFill>
                <a:latin typeface="Arial"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insert sub heading</a:t>
            </a:r>
          </a:p>
        </p:txBody>
      </p:sp>
      <p:sp>
        <p:nvSpPr>
          <p:cNvPr id="22" name="TextBox 21"/>
          <p:cNvSpPr txBox="1"/>
          <p:nvPr userDrawn="1"/>
        </p:nvSpPr>
        <p:spPr>
          <a:xfrm>
            <a:off x="730251" y="6511900"/>
            <a:ext cx="1982127" cy="125207"/>
          </a:xfrm>
          <a:prstGeom prst="rect">
            <a:avLst/>
          </a:prstGeom>
          <a:noFill/>
        </p:spPr>
        <p:txBody>
          <a:bodyPr wrap="square" lIns="0" tIns="0" rIns="0" bIns="0" rtlCol="0">
            <a:spAutoFit/>
          </a:bodyPr>
          <a:lstStyle/>
          <a:p>
            <a:r>
              <a:rPr lang="en-US" sz="800" dirty="0">
                <a:solidFill>
                  <a:srgbClr val="4F81BD"/>
                </a:solidFill>
              </a:rPr>
              <a:t>[Insert presentation title]</a:t>
            </a:r>
          </a:p>
        </p:txBody>
      </p:sp>
      <p:sp>
        <p:nvSpPr>
          <p:cNvPr id="23" name="Text Placeholder 17"/>
          <p:cNvSpPr>
            <a:spLocks noGrp="1"/>
          </p:cNvSpPr>
          <p:nvPr>
            <p:ph type="body" sz="quarter" idx="15" hasCustomPrompt="1"/>
          </p:nvPr>
        </p:nvSpPr>
        <p:spPr>
          <a:xfrm>
            <a:off x="1356464" y="6135885"/>
            <a:ext cx="9846040" cy="153888"/>
          </a:xfrm>
          <a:prstGeom prst="rect">
            <a:avLst/>
          </a:prstGeom>
        </p:spPr>
        <p:txBody>
          <a:bodyPr wrap="square" lIns="0" tIns="0" rIns="0" bIns="0">
            <a:spAutoFit/>
          </a:bodyPr>
          <a:lstStyle>
            <a:lvl1pPr marL="0" indent="0">
              <a:defRPr sz="1000" baseline="0">
                <a:solidFill>
                  <a:schemeClr val="tx2"/>
                </a:solidFill>
                <a:latin typeface="Arial" pitchFamily="34" charset="0"/>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dirty="0"/>
              <a:t>Click to insert source / footnote</a:t>
            </a:r>
          </a:p>
        </p:txBody>
      </p:sp>
      <p:sp>
        <p:nvSpPr>
          <p:cNvPr id="24" name="Text Placeholder 17"/>
          <p:cNvSpPr>
            <a:spLocks noGrp="1"/>
          </p:cNvSpPr>
          <p:nvPr>
            <p:ph type="body" sz="quarter" idx="16" hasCustomPrompt="1"/>
          </p:nvPr>
        </p:nvSpPr>
        <p:spPr>
          <a:xfrm>
            <a:off x="730251" y="6135885"/>
            <a:ext cx="585631" cy="153888"/>
          </a:xfrm>
          <a:prstGeom prst="rect">
            <a:avLst/>
          </a:prstGeom>
        </p:spPr>
        <p:txBody>
          <a:bodyPr wrap="square" lIns="0" tIns="0" rIns="0" bIns="0">
            <a:spAutoFit/>
          </a:bodyPr>
          <a:lstStyle>
            <a:lvl1pPr marL="0" indent="0">
              <a:defRPr sz="1000" baseline="0">
                <a:solidFill>
                  <a:schemeClr val="tx2"/>
                </a:solidFill>
                <a:latin typeface="Arial" pitchFamily="34" charset="0"/>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dirty="0"/>
              <a:t>Source:</a:t>
            </a:r>
          </a:p>
        </p:txBody>
      </p:sp>
    </p:spTree>
    <p:extLst>
      <p:ext uri="{BB962C8B-B14F-4D97-AF65-F5344CB8AC3E}">
        <p14:creationId xmlns:p14="http://schemas.microsoft.com/office/powerpoint/2010/main" val="2678472555"/>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A"/>
          </a:p>
        </p:txBody>
      </p:sp>
      <p:sp>
        <p:nvSpPr>
          <p:cNvPr id="4" name="Date Placeholder 3"/>
          <p:cNvSpPr>
            <a:spLocks noGrp="1"/>
          </p:cNvSpPr>
          <p:nvPr>
            <p:ph type="dt" sz="half" idx="10"/>
          </p:nvPr>
        </p:nvSpPr>
        <p:spPr/>
        <p:txBody>
          <a:bodyPr/>
          <a:lstStyle/>
          <a:p>
            <a:fld id="{31661976-A1A2-401A-ABE1-07AC13B73B36}" type="datetime1">
              <a:rPr lang="en-US" smtClean="0">
                <a:solidFill>
                  <a:prstClr val="black">
                    <a:tint val="75000"/>
                  </a:prstClr>
                </a:solidFill>
              </a:rPr>
              <a:pPr/>
              <a:t>8/21/2020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3805005206"/>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2400"/>
            </a:lvl1pPr>
          </a:lstStyle>
          <a:p>
            <a:r>
              <a:rPr lang="en-US" dirty="0"/>
              <a:t>Click to edit Master title style</a:t>
            </a:r>
            <a:endParaRPr lang="en-ZA"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FB49A2E7-B87C-4B77-8176-ED759F437C5D}" type="datetime1">
              <a:rPr lang="en-US" smtClean="0">
                <a:solidFill>
                  <a:prstClr val="black">
                    <a:tint val="75000"/>
                  </a:prstClr>
                </a:solidFill>
              </a:rPr>
              <a:pPr/>
              <a:t>8/21/2020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2440799687"/>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73B941-C7F5-418A-93DC-28844F8B4D7B}" type="datetime1">
              <a:rPr lang="en-US" smtClean="0">
                <a:solidFill>
                  <a:prstClr val="black">
                    <a:tint val="75000"/>
                  </a:prstClr>
                </a:solidFill>
              </a:rPr>
              <a:pPr/>
              <a:t>8/21/2020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1274325045"/>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endParaRPr lang="en-ZA" dirty="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p>
            <a:fld id="{ACBB3647-D30B-421B-BEEE-1D94604BA0D5}" type="datetime1">
              <a:rPr lang="en-US" smtClean="0">
                <a:solidFill>
                  <a:prstClr val="black">
                    <a:tint val="75000"/>
                  </a:prstClr>
                </a:solidFill>
              </a:rPr>
              <a:pPr/>
              <a:t>8/21/2020</a:t>
            </a:fld>
            <a:endParaRPr lang="en-ZA" dirty="0">
              <a:solidFill>
                <a:prstClr val="black">
                  <a:tint val="75000"/>
                </a:prstClr>
              </a:solidFill>
            </a:endParaRPr>
          </a:p>
        </p:txBody>
      </p:sp>
      <p:sp>
        <p:nvSpPr>
          <p:cNvPr id="6" name="Footer Placeholder 5"/>
          <p:cNvSpPr>
            <a:spLocks noGrp="1"/>
          </p:cNvSpPr>
          <p:nvPr>
            <p:ph type="ftr" sz="quarter" idx="11"/>
          </p:nvPr>
        </p:nvSpPr>
        <p:spPr/>
        <p:txBody>
          <a:bodyPr/>
          <a:lstStyle/>
          <a:p>
            <a:r>
              <a:rPr lang="en-ZA" dirty="0">
                <a:solidFill>
                  <a:prstClr val="black">
                    <a:tint val="75000"/>
                  </a:prstClr>
                </a:solidFill>
              </a:rPr>
              <a:t>Version 11</a:t>
            </a:r>
          </a:p>
        </p:txBody>
      </p:sp>
      <p:sp>
        <p:nvSpPr>
          <p:cNvPr id="7" name="Slide Number Placeholder 6"/>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3748051653"/>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p>
            <a:fld id="{FAB789B1-71CD-4275-B7C6-957C77DB3ABB}" type="datetime1">
              <a:rPr lang="en-US" smtClean="0">
                <a:solidFill>
                  <a:prstClr val="black">
                    <a:tint val="75000"/>
                  </a:prstClr>
                </a:solidFill>
              </a:rPr>
              <a:pPr/>
              <a:t>8/21/2020</a:t>
            </a:fld>
            <a:endParaRPr lang="en-ZA" dirty="0">
              <a:solidFill>
                <a:prstClr val="black">
                  <a:tint val="75000"/>
                </a:prstClr>
              </a:solidFill>
            </a:endParaRPr>
          </a:p>
        </p:txBody>
      </p:sp>
      <p:sp>
        <p:nvSpPr>
          <p:cNvPr id="8" name="Footer Placeholder 7"/>
          <p:cNvSpPr>
            <a:spLocks noGrp="1"/>
          </p:cNvSpPr>
          <p:nvPr>
            <p:ph type="ftr" sz="quarter" idx="11"/>
          </p:nvPr>
        </p:nvSpPr>
        <p:spPr/>
        <p:txBody>
          <a:bodyPr/>
          <a:lstStyle/>
          <a:p>
            <a:r>
              <a:rPr lang="en-ZA" dirty="0">
                <a:solidFill>
                  <a:prstClr val="black">
                    <a:tint val="75000"/>
                  </a:prstClr>
                </a:solidFill>
              </a:rPr>
              <a:t>Version 11</a:t>
            </a:r>
          </a:p>
        </p:txBody>
      </p:sp>
      <p:sp>
        <p:nvSpPr>
          <p:cNvPr id="9" name="Slide Number Placeholder 8"/>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632425665"/>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1371" y="274638"/>
            <a:ext cx="10177131" cy="706090"/>
          </a:xfrm>
        </p:spPr>
        <p:txBody>
          <a:bodyPr/>
          <a:lstStyle>
            <a:lvl1pPr algn="l">
              <a:defRPr sz="2400" b="1"/>
            </a:lvl1pPr>
          </a:lstStyle>
          <a:p>
            <a:r>
              <a:rPr lang="en-US" dirty="0"/>
              <a:t>Click to edit Master title style</a:t>
            </a:r>
            <a:endParaRPr lang="en-ZA" dirty="0"/>
          </a:p>
        </p:txBody>
      </p:sp>
      <p:sp>
        <p:nvSpPr>
          <p:cNvPr id="3" name="Date Placeholder 2"/>
          <p:cNvSpPr>
            <a:spLocks noGrp="1"/>
          </p:cNvSpPr>
          <p:nvPr>
            <p:ph type="dt" sz="half" idx="10"/>
          </p:nvPr>
        </p:nvSpPr>
        <p:spPr/>
        <p:txBody>
          <a:bodyPr/>
          <a:lstStyle/>
          <a:p>
            <a:fld id="{134C66D6-1411-4604-8D7A-2EED012F4F19}" type="datetime1">
              <a:rPr lang="en-US" smtClean="0">
                <a:solidFill>
                  <a:prstClr val="black">
                    <a:tint val="75000"/>
                  </a:prstClr>
                </a:solidFill>
              </a:rPr>
              <a:pPr/>
              <a:t>8/21/2020</a:t>
            </a:fld>
            <a:endParaRPr lang="en-ZA" dirty="0">
              <a:solidFill>
                <a:prstClr val="black">
                  <a:tint val="75000"/>
                </a:prstClr>
              </a:solidFill>
            </a:endParaRPr>
          </a:p>
        </p:txBody>
      </p:sp>
      <p:sp>
        <p:nvSpPr>
          <p:cNvPr id="4" name="Footer Placeholder 3"/>
          <p:cNvSpPr>
            <a:spLocks noGrp="1"/>
          </p:cNvSpPr>
          <p:nvPr>
            <p:ph type="ftr" sz="quarter" idx="11"/>
          </p:nvPr>
        </p:nvSpPr>
        <p:spPr/>
        <p:txBody>
          <a:bodyPr/>
          <a:lstStyle/>
          <a:p>
            <a:r>
              <a:rPr lang="en-ZA" dirty="0">
                <a:solidFill>
                  <a:prstClr val="black">
                    <a:tint val="75000"/>
                  </a:prstClr>
                </a:solidFill>
              </a:rPr>
              <a:t>Version 11</a:t>
            </a:r>
          </a:p>
        </p:txBody>
      </p:sp>
    </p:spTree>
    <p:extLst>
      <p:ext uri="{BB962C8B-B14F-4D97-AF65-F5344CB8AC3E}">
        <p14:creationId xmlns:p14="http://schemas.microsoft.com/office/powerpoint/2010/main" val="2915290970"/>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97D45D-D929-4EE7-A8EB-C155154F1EE9}" type="datetime1">
              <a:rPr lang="en-US" smtClean="0">
                <a:solidFill>
                  <a:prstClr val="black">
                    <a:tint val="75000"/>
                  </a:prstClr>
                </a:solidFill>
              </a:rPr>
              <a:pPr/>
              <a:t>8/21/2020</a:t>
            </a:fld>
            <a:endParaRPr lang="en-ZA" dirty="0">
              <a:solidFill>
                <a:prstClr val="black">
                  <a:tint val="75000"/>
                </a:prstClr>
              </a:solidFill>
            </a:endParaRPr>
          </a:p>
        </p:txBody>
      </p:sp>
      <p:sp>
        <p:nvSpPr>
          <p:cNvPr id="3" name="Footer Placeholder 2"/>
          <p:cNvSpPr>
            <a:spLocks noGrp="1"/>
          </p:cNvSpPr>
          <p:nvPr>
            <p:ph type="ftr" sz="quarter" idx="11"/>
          </p:nvPr>
        </p:nvSpPr>
        <p:spPr/>
        <p:txBody>
          <a:bodyPr/>
          <a:lstStyle/>
          <a:p>
            <a:r>
              <a:rPr lang="en-ZA" dirty="0">
                <a:solidFill>
                  <a:prstClr val="black">
                    <a:tint val="75000"/>
                  </a:prstClr>
                </a:solidFill>
              </a:rPr>
              <a:t>Version 11</a:t>
            </a:r>
          </a:p>
        </p:txBody>
      </p:sp>
      <p:sp>
        <p:nvSpPr>
          <p:cNvPr id="4" name="Slide Number Placeholder 3"/>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1429054274"/>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D7881B-61D5-4BDA-8190-AFE6C22A158A}" type="datetime1">
              <a:rPr lang="en-US" smtClean="0">
                <a:solidFill>
                  <a:prstClr val="black">
                    <a:tint val="75000"/>
                  </a:prstClr>
                </a:solidFill>
              </a:rPr>
              <a:pPr/>
              <a:t>8/21/2020</a:t>
            </a:fld>
            <a:endParaRPr lang="en-ZA" dirty="0">
              <a:solidFill>
                <a:prstClr val="black">
                  <a:tint val="75000"/>
                </a:prstClr>
              </a:solidFill>
            </a:endParaRPr>
          </a:p>
        </p:txBody>
      </p:sp>
      <p:sp>
        <p:nvSpPr>
          <p:cNvPr id="6" name="Footer Placeholder 5"/>
          <p:cNvSpPr>
            <a:spLocks noGrp="1"/>
          </p:cNvSpPr>
          <p:nvPr>
            <p:ph type="ftr" sz="quarter" idx="11"/>
          </p:nvPr>
        </p:nvSpPr>
        <p:spPr/>
        <p:txBody>
          <a:bodyPr/>
          <a:lstStyle/>
          <a:p>
            <a:r>
              <a:rPr lang="en-ZA" dirty="0">
                <a:solidFill>
                  <a:prstClr val="black">
                    <a:tint val="75000"/>
                  </a:prstClr>
                </a:solidFill>
              </a:rPr>
              <a:t>Version 11</a:t>
            </a:r>
          </a:p>
        </p:txBody>
      </p:sp>
      <p:sp>
        <p:nvSpPr>
          <p:cNvPr id="7" name="Slide Number Placeholder 6"/>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3493770283"/>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20939E8-3994-4A82-ADC4-2D73CCAFF83C}" type="datetime1">
              <a:rPr lang="en-US" smtClean="0">
                <a:solidFill>
                  <a:prstClr val="black">
                    <a:tint val="75000"/>
                  </a:prstClr>
                </a:solidFill>
              </a:rPr>
              <a:pPr/>
              <a:t>8/21/2020</a:t>
            </a:fld>
            <a:endParaRPr lang="en-ZA" dirty="0">
              <a:solidFill>
                <a:prstClr val="black">
                  <a:tint val="75000"/>
                </a:prstClr>
              </a:solidFill>
            </a:endParaRPr>
          </a:p>
        </p:txBody>
      </p:sp>
      <p:sp>
        <p:nvSpPr>
          <p:cNvPr id="6" name="Footer Placeholder 5"/>
          <p:cNvSpPr>
            <a:spLocks noGrp="1"/>
          </p:cNvSpPr>
          <p:nvPr>
            <p:ph type="ftr" sz="quarter" idx="11"/>
          </p:nvPr>
        </p:nvSpPr>
        <p:spPr/>
        <p:txBody>
          <a:bodyPr/>
          <a:lstStyle/>
          <a:p>
            <a:r>
              <a:rPr lang="en-ZA" dirty="0">
                <a:solidFill>
                  <a:prstClr val="black">
                    <a:tint val="75000"/>
                  </a:prstClr>
                </a:solidFill>
              </a:rPr>
              <a:t>Version 11</a:t>
            </a:r>
          </a:p>
        </p:txBody>
      </p:sp>
      <p:sp>
        <p:nvSpPr>
          <p:cNvPr id="7" name="Slide Number Placeholder 6"/>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4229570431"/>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6B8590D-5BC7-4549-A179-8E018A13B73F}"/>
              </a:ext>
            </a:extLst>
          </p:cNvPr>
          <p:cNvSpPr>
            <a:spLocks noGrp="1"/>
          </p:cNvSpPr>
          <p:nvPr>
            <p:ph type="dt" sz="half" idx="10"/>
          </p:nvPr>
        </p:nvSpPr>
        <p:spPr>
          <a:xfrm>
            <a:off x="838200" y="6356350"/>
            <a:ext cx="2743200" cy="365125"/>
          </a:xfrm>
          <a:prstGeom prst="rect">
            <a:avLst/>
          </a:prstGeom>
        </p:spPr>
        <p:txBody>
          <a:bodyPr/>
          <a:lstStyle/>
          <a:p>
            <a:fld id="{D519EFD8-13DE-8D47-8FE4-F273983ECE68}" type="datetimeFigureOut">
              <a:rPr lang="en-US" smtClean="0"/>
              <a:t>8/21/2020</a:t>
            </a:fld>
            <a:endParaRPr lang="en-US"/>
          </a:p>
        </p:txBody>
      </p:sp>
      <p:sp>
        <p:nvSpPr>
          <p:cNvPr id="3" name="Footer Placeholder 2">
            <a:extLst>
              <a:ext uri="{FF2B5EF4-FFF2-40B4-BE49-F238E27FC236}">
                <a16:creationId xmlns:a16="http://schemas.microsoft.com/office/drawing/2014/main" xmlns="" id="{0FFB9682-5512-8B45-A487-F18BCFB74B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50A1C872-D1AC-BD4E-95BD-1D98F8D2054A}"/>
              </a:ext>
            </a:extLst>
          </p:cNvPr>
          <p:cNvSpPr>
            <a:spLocks noGrp="1"/>
          </p:cNvSpPr>
          <p:nvPr>
            <p:ph type="sldNum" sz="quarter" idx="12"/>
          </p:nvPr>
        </p:nvSpPr>
        <p:spPr>
          <a:xfrm>
            <a:off x="8610600" y="6356350"/>
            <a:ext cx="2743200" cy="365125"/>
          </a:xfrm>
          <a:prstGeom prst="rect">
            <a:avLst/>
          </a:prstGeom>
        </p:spPr>
        <p:txBody>
          <a:bodyPr/>
          <a:lstStyle/>
          <a:p>
            <a:fld id="{AACFAD96-DA2C-E942-9BCF-B3AA3DB48EA0}" type="slidenum">
              <a:rPr lang="en-US" smtClean="0"/>
              <a:t>‹#›</a:t>
            </a:fld>
            <a:endParaRPr lang="en-US"/>
          </a:p>
        </p:txBody>
      </p:sp>
    </p:spTree>
    <p:extLst>
      <p:ext uri="{BB962C8B-B14F-4D97-AF65-F5344CB8AC3E}">
        <p14:creationId xmlns:p14="http://schemas.microsoft.com/office/powerpoint/2010/main" val="36037450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295CCAC1-699D-473D-817A-266F725A5767}" type="datetime1">
              <a:rPr lang="en-US" smtClean="0">
                <a:solidFill>
                  <a:prstClr val="black">
                    <a:tint val="75000"/>
                  </a:prstClr>
                </a:solidFill>
              </a:rPr>
              <a:pPr/>
              <a:t>8/21/2020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2891746676"/>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241E1237-9EE8-46BE-AA6D-FC7A7364ADDF}" type="datetime1">
              <a:rPr lang="en-US" smtClean="0">
                <a:solidFill>
                  <a:prstClr val="black">
                    <a:tint val="75000"/>
                  </a:prstClr>
                </a:solidFill>
              </a:rPr>
              <a:pPr/>
              <a:t>8/21/2020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p:txBody>
          <a:body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1212413490"/>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615160"/>
            <a:ext cx="10363200" cy="1470025"/>
          </a:xfrm>
        </p:spPr>
        <p:txBody>
          <a:bodyPr/>
          <a:lstStyle/>
          <a:p>
            <a:r>
              <a:rPr lang="en-US" dirty="0"/>
              <a:t>Click to edit Master title style</a:t>
            </a:r>
            <a:endParaRPr lang="en-ZA" dirty="0"/>
          </a:p>
        </p:txBody>
      </p:sp>
      <p:sp>
        <p:nvSpPr>
          <p:cNvPr id="4" name="Date Placeholder 3"/>
          <p:cNvSpPr>
            <a:spLocks noGrp="1"/>
          </p:cNvSpPr>
          <p:nvPr>
            <p:ph type="dt" sz="half" idx="10"/>
          </p:nvPr>
        </p:nvSpPr>
        <p:spPr/>
        <p:txBody>
          <a:bodyPr/>
          <a:lstStyle/>
          <a:p>
            <a:fld id="{98D9E27B-BB04-405C-937C-0A012735D591}" type="datetime1">
              <a:rPr lang="en-US" smtClean="0">
                <a:solidFill>
                  <a:prstClr val="black">
                    <a:tint val="75000"/>
                  </a:prstClr>
                </a:solidFill>
              </a:rPr>
              <a:pPr/>
              <a:t>8/21/2020</a:t>
            </a:fld>
            <a:endParaRPr lang="en-ZA" dirty="0">
              <a:solidFill>
                <a:prstClr val="black">
                  <a:tint val="75000"/>
                </a:prstClr>
              </a:solidFill>
            </a:endParaRPr>
          </a:p>
        </p:txBody>
      </p:sp>
      <p:sp>
        <p:nvSpPr>
          <p:cNvPr id="5" name="Footer Placeholder 4"/>
          <p:cNvSpPr>
            <a:spLocks noGrp="1"/>
          </p:cNvSpPr>
          <p:nvPr>
            <p:ph type="ftr" sz="quarter" idx="11"/>
          </p:nvPr>
        </p:nvSpPr>
        <p:spPr/>
        <p:txBody>
          <a:bodyPr/>
          <a:lstStyle/>
          <a:p>
            <a:r>
              <a:rPr lang="en-ZA" dirty="0">
                <a:solidFill>
                  <a:prstClr val="black">
                    <a:tint val="75000"/>
                  </a:prstClr>
                </a:solidFill>
              </a:rPr>
              <a:t>Version 11</a:t>
            </a: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C2D50655-D766-43A7-BC51-D13527678566}"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97972721"/>
      </p:ext>
    </p:extLst>
  </p:cSld>
  <p:clrMapOvr>
    <a:masterClrMapping/>
  </p:clrMapOvr>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AA5071-E83B-2D46-A524-8598F721C0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9DC4999-C05B-2746-A27F-884B7FE2B7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69A277D-6437-7747-B15D-FBB93BD047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F5EE309-7811-A943-9527-6BEFFDF20C43}"/>
              </a:ext>
            </a:extLst>
          </p:cNvPr>
          <p:cNvSpPr>
            <a:spLocks noGrp="1"/>
          </p:cNvSpPr>
          <p:nvPr>
            <p:ph type="dt" sz="half" idx="10"/>
          </p:nvPr>
        </p:nvSpPr>
        <p:spPr>
          <a:xfrm>
            <a:off x="838200" y="6356350"/>
            <a:ext cx="2743200" cy="365125"/>
          </a:xfrm>
          <a:prstGeom prst="rect">
            <a:avLst/>
          </a:prstGeom>
        </p:spPr>
        <p:txBody>
          <a:bodyPr/>
          <a:lstStyle/>
          <a:p>
            <a:fld id="{D519EFD8-13DE-8D47-8FE4-F273983ECE68}" type="datetimeFigureOut">
              <a:rPr lang="en-US" smtClean="0"/>
              <a:t>8/21/2020</a:t>
            </a:fld>
            <a:endParaRPr lang="en-US"/>
          </a:p>
        </p:txBody>
      </p:sp>
      <p:sp>
        <p:nvSpPr>
          <p:cNvPr id="6" name="Footer Placeholder 5">
            <a:extLst>
              <a:ext uri="{FF2B5EF4-FFF2-40B4-BE49-F238E27FC236}">
                <a16:creationId xmlns:a16="http://schemas.microsoft.com/office/drawing/2014/main" xmlns="" id="{B6272305-A392-9446-8A02-5B0FE2DF51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9D6F317-307F-014D-8FC8-3929D0CB2B33}"/>
              </a:ext>
            </a:extLst>
          </p:cNvPr>
          <p:cNvSpPr>
            <a:spLocks noGrp="1"/>
          </p:cNvSpPr>
          <p:nvPr>
            <p:ph type="sldNum" sz="quarter" idx="12"/>
          </p:nvPr>
        </p:nvSpPr>
        <p:spPr>
          <a:xfrm>
            <a:off x="8610600" y="6356350"/>
            <a:ext cx="2743200" cy="365125"/>
          </a:xfrm>
          <a:prstGeom prst="rect">
            <a:avLst/>
          </a:prstGeom>
        </p:spPr>
        <p:txBody>
          <a:bodyPr/>
          <a:lstStyle/>
          <a:p>
            <a:fld id="{AACFAD96-DA2C-E942-9BCF-B3AA3DB48EA0}" type="slidenum">
              <a:rPr lang="en-US" smtClean="0"/>
              <a:t>‹#›</a:t>
            </a:fld>
            <a:endParaRPr lang="en-US"/>
          </a:p>
        </p:txBody>
      </p:sp>
    </p:spTree>
    <p:extLst>
      <p:ext uri="{BB962C8B-B14F-4D97-AF65-F5344CB8AC3E}">
        <p14:creationId xmlns:p14="http://schemas.microsoft.com/office/powerpoint/2010/main" val="2802194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6C491D-A9A3-4D47-9FB4-EE22902C21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BC4D3C9-4CF2-3743-9028-5AF5BB5861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8C1C3EF-3F18-7A4C-8417-A019374465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06A3649-DC32-F949-A7C5-9063E32FCD88}"/>
              </a:ext>
            </a:extLst>
          </p:cNvPr>
          <p:cNvSpPr>
            <a:spLocks noGrp="1"/>
          </p:cNvSpPr>
          <p:nvPr>
            <p:ph type="dt" sz="half" idx="10"/>
          </p:nvPr>
        </p:nvSpPr>
        <p:spPr>
          <a:xfrm>
            <a:off x="838200" y="6356350"/>
            <a:ext cx="2743200" cy="365125"/>
          </a:xfrm>
          <a:prstGeom prst="rect">
            <a:avLst/>
          </a:prstGeom>
        </p:spPr>
        <p:txBody>
          <a:bodyPr/>
          <a:lstStyle/>
          <a:p>
            <a:fld id="{D519EFD8-13DE-8D47-8FE4-F273983ECE68}" type="datetimeFigureOut">
              <a:rPr lang="en-US" smtClean="0"/>
              <a:t>8/21/2020</a:t>
            </a:fld>
            <a:endParaRPr lang="en-US"/>
          </a:p>
        </p:txBody>
      </p:sp>
      <p:sp>
        <p:nvSpPr>
          <p:cNvPr id="6" name="Footer Placeholder 5">
            <a:extLst>
              <a:ext uri="{FF2B5EF4-FFF2-40B4-BE49-F238E27FC236}">
                <a16:creationId xmlns:a16="http://schemas.microsoft.com/office/drawing/2014/main" xmlns="" id="{A3EB0FC9-BF05-B84E-9072-9E484196A3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E6061D0-30C2-E143-8362-4320E2C45D85}"/>
              </a:ext>
            </a:extLst>
          </p:cNvPr>
          <p:cNvSpPr>
            <a:spLocks noGrp="1"/>
          </p:cNvSpPr>
          <p:nvPr>
            <p:ph type="sldNum" sz="quarter" idx="12"/>
          </p:nvPr>
        </p:nvSpPr>
        <p:spPr>
          <a:xfrm>
            <a:off x="8610600" y="6356350"/>
            <a:ext cx="2743200" cy="365125"/>
          </a:xfrm>
          <a:prstGeom prst="rect">
            <a:avLst/>
          </a:prstGeom>
        </p:spPr>
        <p:txBody>
          <a:bodyPr/>
          <a:lstStyle/>
          <a:p>
            <a:fld id="{AACFAD96-DA2C-E942-9BCF-B3AA3DB48EA0}" type="slidenum">
              <a:rPr lang="en-US" smtClean="0"/>
              <a:t>‹#›</a:t>
            </a:fld>
            <a:endParaRPr lang="en-US"/>
          </a:p>
        </p:txBody>
      </p:sp>
    </p:spTree>
    <p:extLst>
      <p:ext uri="{BB962C8B-B14F-4D97-AF65-F5344CB8AC3E}">
        <p14:creationId xmlns:p14="http://schemas.microsoft.com/office/powerpoint/2010/main" val="3148255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oleObject" Target="../embeddings/oleObject1.bin"/><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vmlDrawing" Target="../drawings/vmlDrawing1.v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4.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oleObject" Target="../embeddings/oleObject2.bin"/><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vmlDrawing" Target="../drawings/vmlDrawing2.v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image" Target="../media/image4.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oleObject" Target="../embeddings/oleObject3.bin"/><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vmlDrawing" Target="../drawings/vmlDrawing3.v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6" Type="http://schemas.openxmlformats.org/officeDocument/2006/relationships/image" Target="../media/image4.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oleObject" Target="../embeddings/oleObject4.bin"/><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vmlDrawing" Target="../drawings/vmlDrawing4.v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image" Target="../media/image4.png"/><Relationship Id="rId2" Type="http://schemas.openxmlformats.org/officeDocument/2006/relationships/slideLayout" Target="../slideLayouts/slideLayout61.xml"/><Relationship Id="rId16" Type="http://schemas.openxmlformats.org/officeDocument/2006/relationships/oleObject" Target="../embeddings/oleObject5.bin"/><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vmlDrawing" Target="../drawings/vmlDrawing5.v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1054493-63C9-1B4A-A122-B3C86E5939C1}"/>
              </a:ext>
            </a:extLst>
          </p:cNvPr>
          <p:cNvSpPr>
            <a:spLocks noGrp="1"/>
          </p:cNvSpPr>
          <p:nvPr>
            <p:ph type="title"/>
          </p:nvPr>
        </p:nvSpPr>
        <p:spPr>
          <a:xfrm>
            <a:off x="342899" y="1381123"/>
            <a:ext cx="9272589" cy="762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xmlns="" id="{77FF4B21-2400-F548-8F6D-61FC6FAA7C00}"/>
              </a:ext>
            </a:extLst>
          </p:cNvPr>
          <p:cNvSpPr>
            <a:spLocks noGrp="1"/>
          </p:cNvSpPr>
          <p:nvPr>
            <p:ph type="body" idx="1"/>
          </p:nvPr>
        </p:nvSpPr>
        <p:spPr>
          <a:xfrm>
            <a:off x="342899" y="2260599"/>
            <a:ext cx="11472863" cy="40052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20549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9806880" cy="1066130"/>
          </a:xfrm>
          <a:prstGeom prst="rect">
            <a:avLst/>
          </a:prstGeom>
        </p:spPr>
        <p:txBody>
          <a:bodyPr vert="horz" lIns="91440" tIns="45720" rIns="91440" bIns="45720" rtlCol="0" anchor="ctr">
            <a:normAutofit/>
          </a:bodyPr>
          <a:lstStyle/>
          <a:p>
            <a:r>
              <a:rPr lang="en-US" dirty="0"/>
              <a:t>Click to edit Master title style</a:t>
            </a:r>
            <a:endParaRPr lang="en-ZA"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C3037C-F00D-40E4-861F-E09D15F9FF07}" type="datetime1">
              <a:rPr lang="en-US" smtClean="0">
                <a:solidFill>
                  <a:prstClr val="black">
                    <a:tint val="75000"/>
                  </a:prstClr>
                </a:solidFill>
              </a:rPr>
              <a:pPr/>
              <a:t>8/21/2020</a:t>
            </a:fld>
            <a:endParaRPr lang="en-ZA"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ZA" dirty="0">
                <a:solidFill>
                  <a:prstClr val="black">
                    <a:tint val="75000"/>
                  </a:prstClr>
                </a:solidFill>
              </a:rPr>
              <a:t>Version 11</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graphicFrame>
        <p:nvGraphicFramePr>
          <p:cNvPr id="11266" name="Object 2"/>
          <p:cNvGraphicFramePr>
            <a:graphicFrameLocks noChangeAspect="1"/>
          </p:cNvGraphicFramePr>
          <p:nvPr/>
        </p:nvGraphicFramePr>
        <p:xfrm>
          <a:off x="10642600" y="210344"/>
          <a:ext cx="1405467" cy="914400"/>
        </p:xfrm>
        <a:graphic>
          <a:graphicData uri="http://schemas.openxmlformats.org/presentationml/2006/ole">
            <mc:AlternateContent xmlns:mc="http://schemas.openxmlformats.org/markup-compatibility/2006">
              <mc:Choice xmlns:v="urn:schemas-microsoft-com:vml" Requires="v">
                <p:oleObj spid="_x0000_s1077" r:id="rId15" imgW="7066667" imgH="4971429" progId="">
                  <p:embed/>
                </p:oleObj>
              </mc:Choice>
              <mc:Fallback>
                <p:oleObj r:id="rId15" imgW="7066667" imgH="4971429" progId="">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42600" y="210344"/>
                        <a:ext cx="1405467"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064301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hf hdr="0" ft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9806880" cy="1066130"/>
          </a:xfrm>
          <a:prstGeom prst="rect">
            <a:avLst/>
          </a:prstGeom>
        </p:spPr>
        <p:txBody>
          <a:bodyPr vert="horz" lIns="91440" tIns="45720" rIns="91440" bIns="45720" rtlCol="0" anchor="ctr">
            <a:normAutofit/>
          </a:bodyPr>
          <a:lstStyle/>
          <a:p>
            <a:r>
              <a:rPr lang="en-US" dirty="0"/>
              <a:t>Click to edit Master title style</a:t>
            </a:r>
            <a:endParaRPr lang="en-ZA"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C3037C-F00D-40E4-861F-E09D15F9FF07}" type="datetime1">
              <a:rPr lang="en-US" smtClean="0">
                <a:solidFill>
                  <a:prstClr val="black">
                    <a:tint val="75000"/>
                  </a:prstClr>
                </a:solidFill>
              </a:rPr>
              <a:pPr/>
              <a:t>8/21/2020</a:t>
            </a:fld>
            <a:endParaRPr lang="en-ZA"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ZA" dirty="0">
                <a:solidFill>
                  <a:prstClr val="black">
                    <a:tint val="75000"/>
                  </a:prstClr>
                </a:solidFill>
              </a:rPr>
              <a:t>Version 11</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graphicFrame>
        <p:nvGraphicFramePr>
          <p:cNvPr id="11266" name="Object 2"/>
          <p:cNvGraphicFramePr>
            <a:graphicFrameLocks noChangeAspect="1"/>
          </p:cNvGraphicFramePr>
          <p:nvPr/>
        </p:nvGraphicFramePr>
        <p:xfrm>
          <a:off x="10642600" y="210344"/>
          <a:ext cx="1405467" cy="914400"/>
        </p:xfrm>
        <a:graphic>
          <a:graphicData uri="http://schemas.openxmlformats.org/presentationml/2006/ole">
            <mc:AlternateContent xmlns:mc="http://schemas.openxmlformats.org/markup-compatibility/2006">
              <mc:Choice xmlns:v="urn:schemas-microsoft-com:vml" Requires="v">
                <p:oleObj spid="_x0000_s2101" r:id="rId15" imgW="7066667" imgH="4971429" progId="">
                  <p:embed/>
                </p:oleObj>
              </mc:Choice>
              <mc:Fallback>
                <p:oleObj r:id="rId15" imgW="7066667" imgH="4971429" progId="">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42600" y="210344"/>
                        <a:ext cx="1405467"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7768962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hf hdr="0" ft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9806880" cy="1066130"/>
          </a:xfrm>
          <a:prstGeom prst="rect">
            <a:avLst/>
          </a:prstGeom>
        </p:spPr>
        <p:txBody>
          <a:bodyPr vert="horz" lIns="91440" tIns="45720" rIns="91440" bIns="45720" rtlCol="0" anchor="ctr">
            <a:normAutofit/>
          </a:bodyPr>
          <a:lstStyle/>
          <a:p>
            <a:r>
              <a:rPr lang="en-US" dirty="0"/>
              <a:t>Click to edit Master title style</a:t>
            </a:r>
            <a:endParaRPr lang="en-ZA"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C3037C-F00D-40E4-861F-E09D15F9FF07}" type="datetime1">
              <a:rPr lang="en-US" smtClean="0">
                <a:solidFill>
                  <a:prstClr val="black">
                    <a:tint val="75000"/>
                  </a:prstClr>
                </a:solidFill>
              </a:rPr>
              <a:pPr/>
              <a:t>8/21/2020</a:t>
            </a:fld>
            <a:endParaRPr lang="en-ZA"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ZA" dirty="0">
                <a:solidFill>
                  <a:prstClr val="black">
                    <a:tint val="75000"/>
                  </a:prstClr>
                </a:solidFill>
              </a:rPr>
              <a:t>Version 11</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graphicFrame>
        <p:nvGraphicFramePr>
          <p:cNvPr id="11266" name="Object 2"/>
          <p:cNvGraphicFramePr>
            <a:graphicFrameLocks noChangeAspect="1"/>
          </p:cNvGraphicFramePr>
          <p:nvPr/>
        </p:nvGraphicFramePr>
        <p:xfrm>
          <a:off x="10642600" y="210344"/>
          <a:ext cx="1405467" cy="914400"/>
        </p:xfrm>
        <a:graphic>
          <a:graphicData uri="http://schemas.openxmlformats.org/presentationml/2006/ole">
            <mc:AlternateContent xmlns:mc="http://schemas.openxmlformats.org/markup-compatibility/2006">
              <mc:Choice xmlns:v="urn:schemas-microsoft-com:vml" Requires="v">
                <p:oleObj spid="_x0000_s3124" r:id="rId15" imgW="7066667" imgH="4971429" progId="">
                  <p:embed/>
                </p:oleObj>
              </mc:Choice>
              <mc:Fallback>
                <p:oleObj r:id="rId15" imgW="7066667" imgH="4971429" progId="">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42600" y="210344"/>
                        <a:ext cx="1405467"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60204882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hf hdr="0" ft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9806880" cy="1066130"/>
          </a:xfrm>
          <a:prstGeom prst="rect">
            <a:avLst/>
          </a:prstGeom>
        </p:spPr>
        <p:txBody>
          <a:bodyPr vert="horz" lIns="91440" tIns="45720" rIns="91440" bIns="45720" rtlCol="0" anchor="ctr">
            <a:normAutofit/>
          </a:bodyPr>
          <a:lstStyle/>
          <a:p>
            <a:r>
              <a:rPr lang="en-US" dirty="0"/>
              <a:t>Click to edit Master title style</a:t>
            </a:r>
            <a:endParaRPr lang="en-ZA"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C3037C-F00D-40E4-861F-E09D15F9FF07}" type="datetime1">
              <a:rPr lang="en-US" smtClean="0">
                <a:solidFill>
                  <a:prstClr val="black">
                    <a:tint val="75000"/>
                  </a:prstClr>
                </a:solidFill>
              </a:rPr>
              <a:pPr/>
              <a:t>8/21/2020</a:t>
            </a:fld>
            <a:endParaRPr lang="en-ZA"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ZA" dirty="0">
                <a:solidFill>
                  <a:prstClr val="black">
                    <a:tint val="75000"/>
                  </a:prstClr>
                </a:solidFill>
              </a:rPr>
              <a:t>Version 11</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graphicFrame>
        <p:nvGraphicFramePr>
          <p:cNvPr id="11266" name="Object 2"/>
          <p:cNvGraphicFramePr>
            <a:graphicFrameLocks noChangeAspect="1"/>
          </p:cNvGraphicFramePr>
          <p:nvPr/>
        </p:nvGraphicFramePr>
        <p:xfrm>
          <a:off x="10642600" y="210344"/>
          <a:ext cx="1405467" cy="914400"/>
        </p:xfrm>
        <a:graphic>
          <a:graphicData uri="http://schemas.openxmlformats.org/presentationml/2006/ole">
            <mc:AlternateContent xmlns:mc="http://schemas.openxmlformats.org/markup-compatibility/2006">
              <mc:Choice xmlns:v="urn:schemas-microsoft-com:vml" Requires="v">
                <p:oleObj spid="_x0000_s4148" r:id="rId15" imgW="7066667" imgH="4971429" progId="">
                  <p:embed/>
                </p:oleObj>
              </mc:Choice>
              <mc:Fallback>
                <p:oleObj r:id="rId15" imgW="7066667" imgH="4971429" progId="">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42600" y="210344"/>
                        <a:ext cx="1405467"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7187517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hf hdr="0" ft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9806880" cy="1066130"/>
          </a:xfrm>
          <a:prstGeom prst="rect">
            <a:avLst/>
          </a:prstGeom>
        </p:spPr>
        <p:txBody>
          <a:bodyPr vert="horz" lIns="91440" tIns="45720" rIns="91440" bIns="45720" rtlCol="0" anchor="ctr">
            <a:normAutofit/>
          </a:bodyPr>
          <a:lstStyle/>
          <a:p>
            <a:r>
              <a:rPr lang="en-US" dirty="0"/>
              <a:t>Click to edit Master title style</a:t>
            </a:r>
            <a:endParaRPr lang="en-ZA"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C3037C-F00D-40E4-861F-E09D15F9FF07}" type="datetime1">
              <a:rPr lang="en-US" smtClean="0">
                <a:solidFill>
                  <a:prstClr val="black">
                    <a:tint val="75000"/>
                  </a:prstClr>
                </a:solidFill>
              </a:rPr>
              <a:pPr/>
              <a:t>8/21/2020</a:t>
            </a:fld>
            <a:endParaRPr lang="en-ZA"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ZA" dirty="0">
                <a:solidFill>
                  <a:prstClr val="black">
                    <a:tint val="75000"/>
                  </a:prstClr>
                </a:solidFill>
              </a:rPr>
              <a:t>Version 11</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6A130E-4603-407D-BD32-F0FFE0CB4BEF}" type="slidenum">
              <a:rPr lang="en-ZA" smtClean="0">
                <a:solidFill>
                  <a:prstClr val="black">
                    <a:tint val="75000"/>
                  </a:prstClr>
                </a:solidFill>
              </a:rPr>
              <a:pPr/>
              <a:t>‹#›</a:t>
            </a:fld>
            <a:endParaRPr lang="en-ZA" dirty="0">
              <a:solidFill>
                <a:prstClr val="black">
                  <a:tint val="75000"/>
                </a:prstClr>
              </a:solidFill>
            </a:endParaRPr>
          </a:p>
        </p:txBody>
      </p:sp>
      <p:graphicFrame>
        <p:nvGraphicFramePr>
          <p:cNvPr id="11266" name="Object 2"/>
          <p:cNvGraphicFramePr>
            <a:graphicFrameLocks noChangeAspect="1"/>
          </p:cNvGraphicFramePr>
          <p:nvPr/>
        </p:nvGraphicFramePr>
        <p:xfrm>
          <a:off x="10642600" y="210344"/>
          <a:ext cx="1405467" cy="914400"/>
        </p:xfrm>
        <a:graphic>
          <a:graphicData uri="http://schemas.openxmlformats.org/presentationml/2006/ole">
            <mc:AlternateContent xmlns:mc="http://schemas.openxmlformats.org/markup-compatibility/2006">
              <mc:Choice xmlns:v="urn:schemas-microsoft-com:vml" Requires="v">
                <p:oleObj spid="_x0000_s5170" r:id="rId16" imgW="7066667" imgH="4971429" progId="">
                  <p:embed/>
                </p:oleObj>
              </mc:Choice>
              <mc:Fallback>
                <p:oleObj r:id="rId16" imgW="7066667" imgH="4971429"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642600" y="210344"/>
                        <a:ext cx="1405467"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6425620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mc:AlternateContent xmlns:mc="http://schemas.openxmlformats.org/markup-compatibility/2006" xmlns:p14="http://schemas.microsoft.com/office/powerpoint/2010/main">
    <mc:Choice Requires="p14">
      <p:transition p14:dur="250" advClick="0" advTm="10000"/>
    </mc:Choice>
    <mc:Fallback xmlns="">
      <p:transition advClick="0" advTm="10000"/>
    </mc:Fallback>
  </mc:AlternateContent>
  <p:hf hdr="0" ft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video" Target="../media/media12.mp4"/><Relationship Id="rId7" Type="http://schemas.openxmlformats.org/officeDocument/2006/relationships/image" Target="../media/image14.png"/><Relationship Id="rId2" Type="http://schemas.microsoft.com/office/2007/relationships/media" Target="../media/media12.mp4"/><Relationship Id="rId1" Type="http://schemas.openxmlformats.org/officeDocument/2006/relationships/tags" Target="../tags/tag1.xml"/><Relationship Id="rId6" Type="http://schemas.openxmlformats.org/officeDocument/2006/relationships/slideLayout" Target="../slideLayouts/slideLayout3.xml"/><Relationship Id="rId5" Type="http://schemas.openxmlformats.org/officeDocument/2006/relationships/audio" Target="../media/media13.m4a"/><Relationship Id="rId4" Type="http://schemas.microsoft.com/office/2007/relationships/media" Target="../media/media13.m4a"/></Relationships>
</file>

<file path=ppt/slides/_rels/slide12.xml.rels><?xml version="1.0" encoding="UTF-8" standalone="yes"?>
<Relationships xmlns="http://schemas.openxmlformats.org/package/2006/relationships"><Relationship Id="rId3" Type="http://schemas.microsoft.com/office/2007/relationships/media" Target="../media/media15.m4a"/><Relationship Id="rId7" Type="http://schemas.openxmlformats.org/officeDocument/2006/relationships/image" Target="../media/image5.png"/><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image" Target="../media/image15.png"/><Relationship Id="rId5" Type="http://schemas.openxmlformats.org/officeDocument/2006/relationships/slideLayout" Target="../slideLayouts/slideLayout2.xml"/><Relationship Id="rId4" Type="http://schemas.openxmlformats.org/officeDocument/2006/relationships/audio" Target="../media/media15.m4a"/></Relationships>
</file>

<file path=ppt/slides/_rels/slide13.xml.rels><?xml version="1.0" encoding="UTF-8" standalone="yes"?>
<Relationships xmlns="http://schemas.openxmlformats.org/package/2006/relationships"><Relationship Id="rId3" Type="http://schemas.microsoft.com/office/2007/relationships/media" Target="../media/media17.m4a"/><Relationship Id="rId7" Type="http://schemas.openxmlformats.org/officeDocument/2006/relationships/image" Target="../media/image5.png"/><Relationship Id="rId2" Type="http://schemas.openxmlformats.org/officeDocument/2006/relationships/video" Target="../media/media16.mp4"/><Relationship Id="rId1" Type="http://schemas.microsoft.com/office/2007/relationships/media" Target="../media/media16.mp4"/><Relationship Id="rId6" Type="http://schemas.openxmlformats.org/officeDocument/2006/relationships/image" Target="../media/image16.png"/><Relationship Id="rId5" Type="http://schemas.openxmlformats.org/officeDocument/2006/relationships/slideLayout" Target="../slideLayouts/slideLayout2.xml"/><Relationship Id="rId4" Type="http://schemas.openxmlformats.org/officeDocument/2006/relationships/audio" Target="../media/media17.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microsoft.com/office/2007/relationships/media" Target="../media/media9.m4a"/><Relationship Id="rId7" Type="http://schemas.openxmlformats.org/officeDocument/2006/relationships/image" Target="../media/image5.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13.png"/><Relationship Id="rId5" Type="http://schemas.openxmlformats.org/officeDocument/2006/relationships/slideLayout" Target="../slideLayouts/slideLayout2.xml"/><Relationship Id="rId4" Type="http://schemas.openxmlformats.org/officeDocument/2006/relationships/audio" Target="../media/media9.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xmlns="" id="{E4BBB1E9-6FE3-465B-BB77-7E96007BFF19}"/>
              </a:ext>
            </a:extLst>
          </p:cNvPr>
          <p:cNvSpPr txBox="1">
            <a:spLocks/>
          </p:cNvSpPr>
          <p:nvPr/>
        </p:nvSpPr>
        <p:spPr>
          <a:xfrm>
            <a:off x="611560" y="4971495"/>
            <a:ext cx="10734102" cy="719618"/>
          </a:xfrm>
          <a:prstGeom prst="rect">
            <a:avLst/>
          </a:prstGeom>
          <a:noFill/>
        </p:spPr>
        <p:txBody>
          <a:bodyPr vert="horz" lIns="91440" tIns="45720" rIns="91440" bIns="45720" rtlCol="0" anchor="ctr">
            <a:noAutofit/>
          </a:bodyPr>
          <a:lstStyle/>
          <a:p>
            <a:pPr algn="ctr"/>
            <a:r>
              <a:rPr lang="en-US" b="1" dirty="0">
                <a:latin typeface="Arial" panose="020B0604020202020204" pitchFamily="34" charset="0"/>
                <a:cs typeface="Arial" panose="020B0604020202020204" pitchFamily="34" charset="0"/>
              </a:rPr>
              <a:t>IMPAIRED AND DISTRACTED DRIVING</a:t>
            </a:r>
          </a:p>
          <a:p>
            <a:pPr algn="ctr"/>
            <a:endParaRPr lang="en-US" sz="1400" b="1" dirty="0">
              <a:latin typeface="Arial" panose="020B0604020202020204" pitchFamily="34" charset="0"/>
              <a:cs typeface="Arial" panose="020B0604020202020204" pitchFamily="34" charset="0"/>
            </a:endParaRPr>
          </a:p>
          <a:p>
            <a:pPr algn="ctr"/>
            <a:r>
              <a:rPr lang="en-US" sz="1400" b="1" dirty="0">
                <a:latin typeface="Arial" panose="020B0604020202020204" pitchFamily="34" charset="0"/>
                <a:cs typeface="Arial" panose="020B0604020202020204" pitchFamily="34" charset="0"/>
              </a:rPr>
              <a:t>PRESENTED BY</a:t>
            </a:r>
          </a:p>
          <a:p>
            <a:pPr algn="ctr"/>
            <a:endParaRPr lang="en-US" sz="1400" b="1" dirty="0">
              <a:latin typeface="Arial" panose="020B0604020202020204" pitchFamily="34" charset="0"/>
              <a:cs typeface="Arial" panose="020B0604020202020204" pitchFamily="34" charset="0"/>
            </a:endParaRPr>
          </a:p>
          <a:p>
            <a:pPr algn="ctr"/>
            <a:r>
              <a:rPr lang="en-US" sz="1400" b="1" dirty="0">
                <a:latin typeface="Arial" panose="020B0604020202020204" pitchFamily="34" charset="0"/>
                <a:cs typeface="Arial" panose="020B0604020202020204" pitchFamily="34" charset="0"/>
              </a:rPr>
              <a:t>PENELOPE SHIBAMBO</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79916762"/>
      </p:ext>
    </p:extLst>
  </p:cSld>
  <p:clrMapOvr>
    <a:masterClrMapping/>
  </p:clrMapOvr>
  <mc:AlternateContent xmlns:mc="http://schemas.openxmlformats.org/markup-compatibility/2006" xmlns:p14="http://schemas.microsoft.com/office/powerpoint/2010/main">
    <mc:Choice Requires="p14">
      <p:transition spd="slow" p14:dur="2000" advTm="2563"/>
    </mc:Choice>
    <mc:Fallback xmlns="">
      <p:transition spd="slow" advTm="2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17242" y="1819275"/>
            <a:ext cx="10515600" cy="1877158"/>
          </a:xfrm>
        </p:spPr>
        <p:txBody>
          <a:bodyPr>
            <a:noAutofit/>
          </a:bodyPr>
          <a:lstStyle/>
          <a:p>
            <a:r>
              <a:rPr lang="en-ZA" sz="1800" dirty="0">
                <a:solidFill>
                  <a:schemeClr val="tx1"/>
                </a:solidFill>
                <a:latin typeface="Arial" panose="020B0604020202020204" pitchFamily="34" charset="0"/>
                <a:cs typeface="Arial" panose="020B0604020202020204" pitchFamily="34" charset="0"/>
              </a:rPr>
              <a:t>What are some of the reasons people text and drive……</a:t>
            </a:r>
          </a:p>
          <a:p>
            <a:endParaRPr lang="en-ZA" sz="1800" dirty="0">
              <a:solidFill>
                <a:schemeClr val="tx1"/>
              </a:solidFill>
              <a:latin typeface="Arial" panose="020B0604020202020204" pitchFamily="34" charset="0"/>
              <a:cs typeface="Arial" panose="020B0604020202020204" pitchFamily="34" charset="0"/>
            </a:endParaRPr>
          </a:p>
          <a:p>
            <a:r>
              <a:rPr lang="en-ZA" sz="1800" dirty="0">
                <a:solidFill>
                  <a:schemeClr val="tx1"/>
                </a:solidFill>
                <a:latin typeface="Arial" panose="020B0604020202020204" pitchFamily="34" charset="0"/>
                <a:cs typeface="Arial" panose="020B0604020202020204" pitchFamily="34" charset="0"/>
              </a:rPr>
              <a:t>In 2008, Jacy Good was involved in a crash where her parents were killed coming home from her college graduation. </a:t>
            </a:r>
          </a:p>
          <a:p>
            <a:r>
              <a:rPr lang="en-ZA" sz="1800" dirty="0">
                <a:solidFill>
                  <a:schemeClr val="tx1"/>
                </a:solidFill>
                <a:latin typeface="Arial" panose="020B0604020202020204" pitchFamily="34" charset="0"/>
                <a:cs typeface="Arial" panose="020B0604020202020204" pitchFamily="34" charset="0"/>
              </a:rPr>
              <a:t>The crash was caused by a distracted driver on his </a:t>
            </a:r>
            <a:r>
              <a:rPr lang="en-ZA" sz="1800" dirty="0" smtClean="0">
                <a:solidFill>
                  <a:schemeClr val="tx1"/>
                </a:solidFill>
                <a:latin typeface="Arial" panose="020B0604020202020204" pitchFamily="34" charset="0"/>
                <a:cs typeface="Arial" panose="020B0604020202020204" pitchFamily="34" charset="0"/>
              </a:rPr>
              <a:t>cellular telephone </a:t>
            </a:r>
            <a:r>
              <a:rPr lang="en-ZA" sz="1800" dirty="0">
                <a:solidFill>
                  <a:schemeClr val="tx1"/>
                </a:solidFill>
                <a:latin typeface="Arial" panose="020B0604020202020204" pitchFamily="34" charset="0"/>
                <a:cs typeface="Arial" panose="020B0604020202020204" pitchFamily="34" charset="0"/>
              </a:rPr>
              <a:t>that </a:t>
            </a:r>
            <a:r>
              <a:rPr lang="en-ZA" sz="1800" dirty="0" smtClean="0">
                <a:solidFill>
                  <a:schemeClr val="tx1"/>
                </a:solidFill>
                <a:latin typeface="Arial" panose="020B0604020202020204" pitchFamily="34" charset="0"/>
                <a:cs typeface="Arial" panose="020B0604020202020204" pitchFamily="34" charset="0"/>
              </a:rPr>
              <a:t>caused a </a:t>
            </a:r>
            <a:r>
              <a:rPr lang="en-ZA" sz="1800" dirty="0">
                <a:solidFill>
                  <a:schemeClr val="tx1"/>
                </a:solidFill>
                <a:latin typeface="Arial" panose="020B0604020202020204" pitchFamily="34" charset="0"/>
                <a:cs typeface="Arial" panose="020B0604020202020204" pitchFamily="34" charset="0"/>
              </a:rPr>
              <a:t>truck to swerve in front of </a:t>
            </a:r>
            <a:r>
              <a:rPr lang="en-ZA" sz="1800" dirty="0" smtClean="0">
                <a:solidFill>
                  <a:schemeClr val="tx1"/>
                </a:solidFill>
                <a:latin typeface="Arial" panose="020B0604020202020204" pitchFamily="34" charset="0"/>
                <a:cs typeface="Arial" panose="020B0604020202020204" pitchFamily="34" charset="0"/>
              </a:rPr>
              <a:t>Jacy’s family car</a:t>
            </a:r>
            <a:r>
              <a:rPr lang="en-ZA" sz="1800" dirty="0">
                <a:solidFill>
                  <a:schemeClr val="tx1"/>
                </a:solidFill>
                <a:latin typeface="Arial" panose="020B0604020202020204" pitchFamily="34" charset="0"/>
                <a:cs typeface="Arial" panose="020B0604020202020204" pitchFamily="34" charset="0"/>
              </a:rPr>
              <a:t>.</a:t>
            </a:r>
          </a:p>
          <a:p>
            <a:r>
              <a:rPr lang="en-ZA" sz="1800" dirty="0">
                <a:solidFill>
                  <a:schemeClr val="tx1"/>
                </a:solidFill>
                <a:latin typeface="Arial" panose="020B0604020202020204" pitchFamily="34" charset="0"/>
                <a:cs typeface="Arial" panose="020B0604020202020204" pitchFamily="34" charset="0"/>
              </a:rPr>
              <a:t>Is a text so important that it cannot wait?</a:t>
            </a:r>
          </a:p>
          <a:p>
            <a:r>
              <a:rPr lang="en-ZA" sz="1800" dirty="0">
                <a:solidFill>
                  <a:schemeClr val="tx1"/>
                </a:solidFill>
                <a:latin typeface="Arial" panose="020B0604020202020204" pitchFamily="34" charset="0"/>
                <a:cs typeface="Arial" panose="020B0604020202020204" pitchFamily="34" charset="0"/>
              </a:rPr>
              <a:t>You decide for yourself….</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12150251"/>
      </p:ext>
    </p:extLst>
  </p:cSld>
  <p:clrMapOvr>
    <a:masterClrMapping/>
  </p:clrMapOvr>
  <mc:AlternateContent xmlns:mc="http://schemas.openxmlformats.org/markup-compatibility/2006" xmlns:p14="http://schemas.microsoft.com/office/powerpoint/2010/main">
    <mc:Choice Requires="p14">
      <p:transition spd="slow" p14:dur="2000" advTm="26872"/>
    </mc:Choice>
    <mc:Fallback xmlns="">
      <p:transition spd="slow" advTm="26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ait for it... this could save your life  @SummerBreak 4">
            <a:hlinkClick r:id="" action="ppaction://media"/>
            <a:extLst>
              <a:ext uri="{FF2B5EF4-FFF2-40B4-BE49-F238E27FC236}">
                <a16:creationId xmlns:a16="http://schemas.microsoft.com/office/drawing/2014/main" xmlns="" id="{018AAB8A-C37B-4803-82F3-77E336F74E13}"/>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866961" y="838061"/>
            <a:ext cx="8424428" cy="4738741"/>
          </a:xfrm>
          <a:prstGeom prst="rect">
            <a:avLst/>
          </a:prstGeom>
        </p:spPr>
      </p:pic>
      <p:pic>
        <p:nvPicPr>
          <p:cNvPr id="3" name="Audio 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49718147"/>
      </p:ext>
    </p:extLst>
  </p:cSld>
  <p:clrMapOvr>
    <a:masterClrMapping/>
  </p:clrMapOvr>
  <mc:AlternateContent xmlns:mc="http://schemas.openxmlformats.org/markup-compatibility/2006" xmlns:p14="http://schemas.microsoft.com/office/powerpoint/2010/main">
    <mc:Choice Requires="p14">
      <p:transition spd="slow" p14:dur="2000" advTm="229650"/>
    </mc:Choice>
    <mc:Fallback xmlns="">
      <p:transition spd="slow" advTm="229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02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100000">
                <p:cTn id="16" fill="hold" display="0">
                  <p:stCondLst>
                    <p:cond delay="indefinite"/>
                  </p:stCondLst>
                </p:cTn>
                <p:tgtEl>
                  <p:spTgt spid="4"/>
                </p:tgtEl>
              </p:cMediaNode>
            </p:video>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555" objId="4"/>
        <p14:stopEvt time="229650" objId="4"/>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661" y="747291"/>
            <a:ext cx="9635763" cy="953177"/>
          </a:xfrm>
        </p:spPr>
        <p:txBody>
          <a:bodyPr>
            <a:noAutofit/>
          </a:bodyPr>
          <a:lstStyle/>
          <a:p>
            <a:r>
              <a:rPr lang="en-ZA" dirty="0" smtClean="0">
                <a:latin typeface="Arial" panose="020B0604020202020204" pitchFamily="34" charset="0"/>
                <a:cs typeface="Arial" panose="020B0604020202020204" pitchFamily="34" charset="0"/>
              </a:rPr>
              <a:t>Those little precious humans of ours that we love so dearly can </a:t>
            </a:r>
            <a:r>
              <a:rPr lang="en-ZA" dirty="0">
                <a:latin typeface="Arial" panose="020B0604020202020204" pitchFamily="34" charset="0"/>
                <a:cs typeface="Arial" panose="020B0604020202020204" pitchFamily="34" charset="0"/>
              </a:rPr>
              <a:t>also </a:t>
            </a:r>
            <a:r>
              <a:rPr lang="en-ZA" dirty="0" smtClean="0">
                <a:latin typeface="Arial" panose="020B0604020202020204" pitchFamily="34" charset="0"/>
                <a:cs typeface="Arial" panose="020B0604020202020204" pitchFamily="34" charset="0"/>
              </a:rPr>
              <a:t>be distracting </a:t>
            </a:r>
            <a:r>
              <a:rPr lang="en-ZA" dirty="0">
                <a:latin typeface="Arial" panose="020B0604020202020204" pitchFamily="34" charset="0"/>
                <a:cs typeface="Arial" panose="020B0604020202020204" pitchFamily="34" charset="0"/>
              </a:rPr>
              <a:t>and </a:t>
            </a:r>
            <a:r>
              <a:rPr lang="en-ZA" dirty="0" smtClean="0">
                <a:latin typeface="Arial" panose="020B0604020202020204" pitchFamily="34" charset="0"/>
                <a:cs typeface="Arial" panose="020B0604020202020204" pitchFamily="34" charset="0"/>
              </a:rPr>
              <a:t>can contribute </a:t>
            </a:r>
            <a:r>
              <a:rPr lang="en-ZA" dirty="0">
                <a:latin typeface="Arial" panose="020B0604020202020204" pitchFamily="34" charset="0"/>
                <a:cs typeface="Arial" panose="020B0604020202020204" pitchFamily="34" charset="0"/>
              </a:rPr>
              <a:t>to the cause of some crashes.</a:t>
            </a:r>
          </a:p>
          <a:p>
            <a:r>
              <a:rPr lang="en-ZA" dirty="0" smtClean="0">
                <a:latin typeface="Arial" panose="020B0604020202020204" pitchFamily="34" charset="0"/>
                <a:cs typeface="Arial" panose="020B0604020202020204" pitchFamily="34" charset="0"/>
              </a:rPr>
              <a:t>I am sure most of us can related to this video.</a:t>
            </a:r>
            <a:endParaRPr lang="en-ZA" dirty="0">
              <a:latin typeface="Arial" panose="020B0604020202020204" pitchFamily="34" charset="0"/>
              <a:cs typeface="Arial" panose="020B0604020202020204" pitchFamily="34" charset="0"/>
            </a:endParaRPr>
          </a:p>
          <a:p>
            <a:endParaRPr lang="en-ZA" dirty="0">
              <a:latin typeface="Arial" panose="020B0604020202020204" pitchFamily="34" charset="0"/>
              <a:cs typeface="Arial" panose="020B0604020202020204" pitchFamily="34" charset="0"/>
            </a:endParaRPr>
          </a:p>
        </p:txBody>
      </p:sp>
      <p:pic>
        <p:nvPicPr>
          <p:cNvPr id="5" name="Kids Are Terrible Driving Distraction, Study Find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7726" y="1873774"/>
            <a:ext cx="6678227" cy="3756503"/>
          </a:xfrm>
          <a:prstGeom prst="rect">
            <a:avLst/>
          </a:prstGeom>
        </p:spPr>
      </p:pic>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49120634"/>
      </p:ext>
    </p:extLst>
  </p:cSld>
  <p:clrMapOvr>
    <a:masterClrMapping/>
  </p:clrMapOvr>
  <mc:AlternateContent xmlns:mc="http://schemas.openxmlformats.org/markup-compatibility/2006" xmlns:p14="http://schemas.microsoft.com/office/powerpoint/2010/main">
    <mc:Choice Requires="p14">
      <p:transition spd="slow" p14:dur="2000" advTm="14322"/>
    </mc:Choice>
    <mc:Fallback xmlns="">
      <p:transition spd="slow" advTm="14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2706" y="878072"/>
            <a:ext cx="9393485" cy="1328316"/>
          </a:xfrm>
        </p:spPr>
        <p:txBody>
          <a:bodyPr>
            <a:noAutofit/>
          </a:bodyPr>
          <a:lstStyle/>
          <a:p>
            <a:pPr algn="just"/>
            <a:r>
              <a:rPr lang="en-ZA" sz="1800" dirty="0">
                <a:latin typeface="Arial" panose="020B0604020202020204" pitchFamily="34" charset="0"/>
                <a:cs typeface="Arial" panose="020B0604020202020204" pitchFamily="34" charset="0"/>
              </a:rPr>
              <a:t>Ladies, this is fact multi-tasking is a myth.</a:t>
            </a:r>
          </a:p>
          <a:p>
            <a:pPr algn="just"/>
            <a:r>
              <a:rPr lang="en-ZA" sz="1800" dirty="0">
                <a:latin typeface="Arial" panose="020B0604020202020204" pitchFamily="34" charset="0"/>
                <a:cs typeface="Arial" panose="020B0604020202020204" pitchFamily="34" charset="0"/>
              </a:rPr>
              <a:t>I know it’s hard to except </a:t>
            </a:r>
            <a:r>
              <a:rPr lang="en-ZA" sz="1800" dirty="0" smtClean="0">
                <a:latin typeface="Arial" panose="020B0604020202020204" pitchFamily="34" charset="0"/>
                <a:cs typeface="Arial" panose="020B0604020202020204" pitchFamily="34" charset="0"/>
              </a:rPr>
              <a:t>because we believe we can multi task but the </a:t>
            </a:r>
            <a:r>
              <a:rPr lang="en-ZA" sz="1800" dirty="0">
                <a:latin typeface="Arial" panose="020B0604020202020204" pitchFamily="34" charset="0"/>
                <a:cs typeface="Arial" panose="020B0604020202020204" pitchFamily="34" charset="0"/>
              </a:rPr>
              <a:t>brain cannot focus on more than one </a:t>
            </a:r>
            <a:r>
              <a:rPr lang="en-ZA" sz="1800" dirty="0" smtClean="0">
                <a:latin typeface="Arial" panose="020B0604020202020204" pitchFamily="34" charset="0"/>
                <a:cs typeface="Arial" panose="020B0604020202020204" pitchFamily="34" charset="0"/>
              </a:rPr>
              <a:t>cognitively demanding </a:t>
            </a:r>
            <a:r>
              <a:rPr lang="en-ZA" sz="1800" dirty="0">
                <a:latin typeface="Arial" panose="020B0604020202020204" pitchFamily="34" charset="0"/>
                <a:cs typeface="Arial" panose="020B0604020202020204" pitchFamily="34" charset="0"/>
              </a:rPr>
              <a:t>task at a time.</a:t>
            </a:r>
          </a:p>
          <a:p>
            <a:pPr algn="just"/>
            <a:r>
              <a:rPr lang="en-ZA" sz="1800" dirty="0">
                <a:latin typeface="Arial" panose="020B0604020202020204" pitchFamily="34" charset="0"/>
                <a:cs typeface="Arial" panose="020B0604020202020204" pitchFamily="34" charset="0"/>
              </a:rPr>
              <a:t>My word of advice to you ladies is </a:t>
            </a:r>
            <a:r>
              <a:rPr lang="en-ZA" sz="1800" dirty="0" smtClean="0">
                <a:latin typeface="Arial" panose="020B0604020202020204" pitchFamily="34" charset="0"/>
                <a:cs typeface="Arial" panose="020B0604020202020204" pitchFamily="34" charset="0"/>
              </a:rPr>
              <a:t>concentrate on the task at hand </a:t>
            </a:r>
            <a:r>
              <a:rPr lang="en-ZA" sz="1800" dirty="0">
                <a:latin typeface="Arial" panose="020B0604020202020204" pitchFamily="34" charset="0"/>
                <a:cs typeface="Arial" panose="020B0604020202020204" pitchFamily="34" charset="0"/>
              </a:rPr>
              <a:t>in order to stay safe on the roads</a:t>
            </a:r>
            <a:r>
              <a:rPr lang="en-ZA" sz="1800" dirty="0" smtClean="0">
                <a:latin typeface="Arial" panose="020B0604020202020204" pitchFamily="34" charset="0"/>
                <a:cs typeface="Arial" panose="020B0604020202020204" pitchFamily="34" charset="0"/>
              </a:rPr>
              <a:t>. Let’s look at the video that shows you that multitasking while driving is a danger to you and other road users.</a:t>
            </a:r>
            <a:endParaRPr lang="en-ZA" sz="1800" dirty="0">
              <a:latin typeface="Arial" panose="020B0604020202020204" pitchFamily="34" charset="0"/>
              <a:cs typeface="Arial" panose="020B0604020202020204" pitchFamily="34" charset="0"/>
            </a:endParaRPr>
          </a:p>
          <a:p>
            <a:pPr algn="just"/>
            <a:endParaRPr lang="en-ZA" sz="1800" dirty="0">
              <a:latin typeface="Arial" panose="020B0604020202020204" pitchFamily="34" charset="0"/>
              <a:cs typeface="Arial" panose="020B0604020202020204" pitchFamily="34" charset="0"/>
            </a:endParaRPr>
          </a:p>
        </p:txBody>
      </p:sp>
      <p:pic>
        <p:nvPicPr>
          <p:cNvPr id="2" name="What multitasking does to your brain  BBC Idea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13765" y="2812550"/>
            <a:ext cx="5413848" cy="3045290"/>
          </a:xfrm>
          <a:prstGeom prst="rect">
            <a:avLst/>
          </a:prstGeom>
        </p:spPr>
      </p:pic>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45088210"/>
      </p:ext>
    </p:extLst>
  </p:cSld>
  <p:clrMapOvr>
    <a:masterClrMapping/>
  </p:clrMapOvr>
  <mc:AlternateContent xmlns:mc="http://schemas.openxmlformats.org/markup-compatibility/2006" xmlns:p14="http://schemas.microsoft.com/office/powerpoint/2010/main">
    <mc:Choice Requires="p14">
      <p:transition spd="slow" p14:dur="2000" advTm="31508"/>
    </mc:Choice>
    <mc:Fallback xmlns="">
      <p:transition spd="slow" advTm="31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F48B18-5FFD-49F6-8D8F-7D813344F48A}"/>
              </a:ext>
            </a:extLst>
          </p:cNvPr>
          <p:cNvSpPr>
            <a:spLocks noGrp="1"/>
          </p:cNvSpPr>
          <p:nvPr>
            <p:ph type="title"/>
          </p:nvPr>
        </p:nvSpPr>
        <p:spPr>
          <a:xfrm>
            <a:off x="139189" y="1582335"/>
            <a:ext cx="9419108" cy="762000"/>
          </a:xfrm>
        </p:spPr>
        <p:txBody>
          <a:bodyPr>
            <a:normAutofit/>
          </a:bodyPr>
          <a:lstStyle/>
          <a:p>
            <a:r>
              <a:rPr lang="en-GB" sz="2400" b="1" dirty="0" smtClean="0">
                <a:solidFill>
                  <a:schemeClr val="tx1"/>
                </a:solidFill>
                <a:effectLst/>
                <a:latin typeface="Arial" panose="020B0604020202020204" pitchFamily="34" charset="0"/>
                <a:cs typeface="Arial" panose="020B0604020202020204" pitchFamily="34" charset="0"/>
              </a:rPr>
              <a:t>The types </a:t>
            </a:r>
            <a:r>
              <a:rPr lang="en-GB" sz="2400" b="1" dirty="0">
                <a:solidFill>
                  <a:schemeClr val="tx1"/>
                </a:solidFill>
                <a:effectLst/>
                <a:latin typeface="Arial" panose="020B0604020202020204" pitchFamily="34" charset="0"/>
                <a:cs typeface="Arial" panose="020B0604020202020204" pitchFamily="34" charset="0"/>
              </a:rPr>
              <a:t>of  driver distractions posing a risk to road safety</a:t>
            </a:r>
            <a:endParaRPr lang="en-GB" sz="2400" b="1" dirty="0">
              <a:solidFill>
                <a:schemeClr val="tx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EB199222-BAD0-4F49-9B44-C4F24BDAA34F}"/>
              </a:ext>
            </a:extLst>
          </p:cNvPr>
          <p:cNvSpPr>
            <a:spLocks noGrp="1"/>
          </p:cNvSpPr>
          <p:nvPr>
            <p:ph idx="1"/>
          </p:nvPr>
        </p:nvSpPr>
        <p:spPr>
          <a:xfrm>
            <a:off x="242883" y="2444017"/>
            <a:ext cx="11654149" cy="3888831"/>
          </a:xfrm>
        </p:spPr>
        <p:txBody>
          <a:bodyPr>
            <a:normAutofit/>
          </a:bodyPr>
          <a:lstStyle/>
          <a:p>
            <a:pPr marL="0" marR="0">
              <a:spcBef>
                <a:spcPts val="0"/>
              </a:spcBef>
              <a:spcAft>
                <a:spcPts val="0"/>
              </a:spcAft>
            </a:pPr>
            <a:r>
              <a:rPr lang="en-GB" sz="1800" b="1" dirty="0">
                <a:effectLst/>
                <a:latin typeface="Arial" panose="020B0604020202020204" pitchFamily="34" charset="0"/>
                <a:cs typeface="Arial" panose="020B0604020202020204" pitchFamily="34" charset="0"/>
              </a:rPr>
              <a:t>Physical distractions</a:t>
            </a:r>
          </a:p>
          <a:p>
            <a:pPr marL="0" marR="0">
              <a:spcBef>
                <a:spcPts val="0"/>
              </a:spcBef>
              <a:spcAft>
                <a:spcPts val="0"/>
              </a:spcAft>
            </a:pPr>
            <a:endParaRPr lang="en-GB" sz="1800" b="1" dirty="0">
              <a:effectLst/>
              <a:latin typeface="Arial" panose="020B0604020202020204" pitchFamily="34" charset="0"/>
              <a:cs typeface="Arial" panose="020B0604020202020204" pitchFamily="34" charset="0"/>
            </a:endParaRPr>
          </a:p>
          <a:p>
            <a:pPr marL="0" marR="0">
              <a:spcBef>
                <a:spcPts val="0"/>
              </a:spcBef>
              <a:spcAft>
                <a:spcPts val="0"/>
              </a:spcAft>
            </a:pPr>
            <a:r>
              <a:rPr lang="en-GB" sz="1800" dirty="0">
                <a:effectLst/>
                <a:latin typeface="Arial" panose="020B0604020202020204" pitchFamily="34" charset="0"/>
                <a:cs typeface="Arial" panose="020B0604020202020204" pitchFamily="34" charset="0"/>
              </a:rPr>
              <a:t>Physical distractions are actions the driver might perform, actions by his passengers or technology in the car – and also distractions outside the vehicle that could divert the attention of the driver away from safely driving the vehicle.</a:t>
            </a:r>
          </a:p>
          <a:p>
            <a:endParaRPr lang="en-GB" sz="1800" dirty="0">
              <a:latin typeface="Arial" panose="020B0604020202020204" pitchFamily="34" charset="0"/>
              <a:cs typeface="Arial" panose="020B0604020202020204" pitchFamily="34"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83104253"/>
      </p:ext>
    </p:extLst>
  </p:cSld>
  <p:clrMapOvr>
    <a:masterClrMapping/>
  </p:clrMapOvr>
  <mc:AlternateContent xmlns:mc="http://schemas.openxmlformats.org/markup-compatibility/2006" xmlns:p14="http://schemas.microsoft.com/office/powerpoint/2010/main">
    <mc:Choice Requires="p14">
      <p:transition spd="slow" p14:dur="2000" advTm="21572"/>
    </mc:Choice>
    <mc:Fallback xmlns="">
      <p:transition spd="slow" advTm="21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8AAB31-8906-4E15-8F88-74A7FDA5DF9C}"/>
              </a:ext>
            </a:extLst>
          </p:cNvPr>
          <p:cNvSpPr>
            <a:spLocks noGrp="1"/>
          </p:cNvSpPr>
          <p:nvPr>
            <p:ph type="title"/>
          </p:nvPr>
        </p:nvSpPr>
        <p:spPr/>
        <p:txBody>
          <a:bodyPr>
            <a:normAutofit/>
          </a:bodyPr>
          <a:lstStyle/>
          <a:p>
            <a:r>
              <a:rPr lang="en-GB" sz="2400" b="1" dirty="0">
                <a:solidFill>
                  <a:schemeClr val="tx1"/>
                </a:solidFill>
                <a:effectLst/>
                <a:latin typeface="Arial" panose="020B0604020202020204" pitchFamily="34" charset="0"/>
                <a:cs typeface="Arial" panose="020B0604020202020204" pitchFamily="34" charset="0"/>
              </a:rPr>
              <a:t>Physical </a:t>
            </a:r>
            <a:r>
              <a:rPr lang="en-GB" sz="2400" b="1" dirty="0" smtClean="0">
                <a:solidFill>
                  <a:schemeClr val="tx1"/>
                </a:solidFill>
                <a:effectLst/>
                <a:latin typeface="Arial" panose="020B0604020202020204" pitchFamily="34" charset="0"/>
                <a:cs typeface="Arial" panose="020B0604020202020204" pitchFamily="34" charset="0"/>
              </a:rPr>
              <a:t>distractions include:</a:t>
            </a:r>
            <a:r>
              <a:rPr lang="en-GB" sz="2400" b="1" dirty="0">
                <a:solidFill>
                  <a:schemeClr val="tx1"/>
                </a:solidFill>
                <a:effectLst/>
                <a:latin typeface="Arial" panose="020B0604020202020204" pitchFamily="34" charset="0"/>
                <a:cs typeface="Arial" panose="020B0604020202020204" pitchFamily="34" charset="0"/>
              </a:rPr>
              <a:t/>
            </a:r>
            <a:br>
              <a:rPr lang="en-GB" sz="2400" b="1" dirty="0">
                <a:solidFill>
                  <a:schemeClr val="tx1"/>
                </a:solidFill>
                <a:effectLst/>
                <a:latin typeface="Arial" panose="020B0604020202020204" pitchFamily="34" charset="0"/>
                <a:cs typeface="Arial" panose="020B0604020202020204" pitchFamily="34" charset="0"/>
              </a:rPr>
            </a:br>
            <a:endParaRPr lang="en-GB" sz="2400" dirty="0">
              <a:solidFill>
                <a:schemeClr val="tx1"/>
              </a:solidFill>
            </a:endParaRPr>
          </a:p>
        </p:txBody>
      </p:sp>
      <p:sp>
        <p:nvSpPr>
          <p:cNvPr id="3" name="Content Placeholder 2">
            <a:extLst>
              <a:ext uri="{FF2B5EF4-FFF2-40B4-BE49-F238E27FC236}">
                <a16:creationId xmlns:a16="http://schemas.microsoft.com/office/drawing/2014/main" xmlns="" id="{7AC930C4-15FE-418D-BA99-E53658404AD4}"/>
              </a:ext>
            </a:extLst>
          </p:cNvPr>
          <p:cNvSpPr>
            <a:spLocks noGrp="1"/>
          </p:cNvSpPr>
          <p:nvPr>
            <p:ph idx="1"/>
          </p:nvPr>
        </p:nvSpPr>
        <p:spPr>
          <a:xfrm>
            <a:off x="242883" y="1793653"/>
            <a:ext cx="11654149" cy="3888831"/>
          </a:xfrm>
        </p:spPr>
        <p:txBody>
          <a:bodyPr>
            <a:noAutofit/>
          </a:bodyPr>
          <a:lstStyle/>
          <a:p>
            <a:pPr marL="0" marR="0">
              <a:lnSpc>
                <a:spcPct val="160000"/>
              </a:lnSpc>
              <a:spcBef>
                <a:spcPts val="0"/>
              </a:spcBef>
              <a:spcAft>
                <a:spcPts val="0"/>
              </a:spcAft>
              <a:buFont typeface="Arial" panose="020B0604020202020204" pitchFamily="34" charset="0"/>
              <a:buChar char="•"/>
            </a:pPr>
            <a:r>
              <a:rPr lang="en-GB" sz="1800" dirty="0">
                <a:effectLst/>
                <a:latin typeface="Arial" panose="020B0604020202020204" pitchFamily="34" charset="0"/>
                <a:cs typeface="Arial" panose="020B0604020202020204" pitchFamily="34" charset="0"/>
              </a:rPr>
              <a:t>Roadside activities such as accidents or vehicles stopped by police/ traffic officers</a:t>
            </a:r>
          </a:p>
          <a:p>
            <a:pPr marL="0" marR="0">
              <a:lnSpc>
                <a:spcPct val="160000"/>
              </a:lnSpc>
              <a:spcBef>
                <a:spcPts val="0"/>
              </a:spcBef>
              <a:spcAft>
                <a:spcPts val="0"/>
              </a:spcAft>
              <a:buFont typeface="Arial" panose="020B0604020202020204" pitchFamily="34" charset="0"/>
              <a:buChar char="•"/>
            </a:pPr>
            <a:r>
              <a:rPr lang="en-GB" sz="1800" dirty="0">
                <a:effectLst/>
                <a:latin typeface="Arial" panose="020B0604020202020204" pitchFamily="34" charset="0"/>
                <a:cs typeface="Arial" panose="020B0604020202020204" pitchFamily="34" charset="0"/>
              </a:rPr>
              <a:t>Looking around at outdoor </a:t>
            </a:r>
            <a:r>
              <a:rPr lang="en-GB" sz="1800" dirty="0" smtClean="0">
                <a:effectLst/>
                <a:latin typeface="Arial" panose="020B0604020202020204" pitchFamily="34" charset="0"/>
                <a:cs typeface="Arial" panose="020B0604020202020204" pitchFamily="34" charset="0"/>
              </a:rPr>
              <a:t>advertising or construction sites</a:t>
            </a:r>
            <a:endParaRPr lang="en-GB" sz="1800" dirty="0">
              <a:effectLst/>
              <a:latin typeface="Arial" panose="020B0604020202020204" pitchFamily="34" charset="0"/>
              <a:cs typeface="Arial" panose="020B0604020202020204" pitchFamily="34" charset="0"/>
            </a:endParaRPr>
          </a:p>
          <a:p>
            <a:pPr marL="0" marR="0">
              <a:lnSpc>
                <a:spcPct val="160000"/>
              </a:lnSpc>
              <a:spcBef>
                <a:spcPts val="0"/>
              </a:spcBef>
              <a:spcAft>
                <a:spcPts val="0"/>
              </a:spcAft>
              <a:buFont typeface="Arial" panose="020B0604020202020204" pitchFamily="34" charset="0"/>
              <a:buChar char="•"/>
            </a:pPr>
            <a:r>
              <a:rPr lang="en-GB" sz="1800" dirty="0">
                <a:effectLst/>
                <a:latin typeface="Arial" panose="020B0604020202020204" pitchFamily="34" charset="0"/>
                <a:cs typeface="Arial" panose="020B0604020202020204" pitchFamily="34" charset="0"/>
              </a:rPr>
              <a:t>Reading maps or newspapers</a:t>
            </a:r>
          </a:p>
          <a:p>
            <a:pPr marL="0" marR="0">
              <a:lnSpc>
                <a:spcPct val="160000"/>
              </a:lnSpc>
              <a:spcBef>
                <a:spcPts val="0"/>
              </a:spcBef>
              <a:spcAft>
                <a:spcPts val="0"/>
              </a:spcAft>
              <a:buFont typeface="Arial" panose="020B0604020202020204" pitchFamily="34" charset="0"/>
              <a:buChar char="•"/>
            </a:pPr>
            <a:r>
              <a:rPr lang="en-GB" sz="1800" dirty="0">
                <a:effectLst/>
                <a:latin typeface="Arial" panose="020B0604020202020204" pitchFamily="34" charset="0"/>
                <a:cs typeface="Arial" panose="020B0604020202020204" pitchFamily="34" charset="0"/>
              </a:rPr>
              <a:t>Personal grooming such as </a:t>
            </a:r>
            <a:r>
              <a:rPr lang="en-GB" sz="1800" dirty="0" smtClean="0">
                <a:effectLst/>
                <a:latin typeface="Arial" panose="020B0604020202020204" pitchFamily="34" charset="0"/>
                <a:cs typeface="Arial" panose="020B0604020202020204" pitchFamily="34" charset="0"/>
              </a:rPr>
              <a:t>applying </a:t>
            </a:r>
            <a:r>
              <a:rPr lang="en-GB" sz="1800" dirty="0">
                <a:effectLst/>
                <a:latin typeface="Arial" panose="020B0604020202020204" pitchFamily="34" charset="0"/>
                <a:cs typeface="Arial" panose="020B0604020202020204" pitchFamily="34" charset="0"/>
              </a:rPr>
              <a:t>lipstick or mascara, combing</a:t>
            </a:r>
            <a:br>
              <a:rPr lang="en-GB" sz="1800" dirty="0">
                <a:effectLst/>
                <a:latin typeface="Arial" panose="020B0604020202020204" pitchFamily="34" charset="0"/>
                <a:cs typeface="Arial" panose="020B0604020202020204" pitchFamily="34" charset="0"/>
              </a:rPr>
            </a:br>
            <a:r>
              <a:rPr lang="en-GB" sz="1800" dirty="0">
                <a:effectLst/>
                <a:latin typeface="Arial" panose="020B0604020202020204" pitchFamily="34" charset="0"/>
                <a:cs typeface="Arial" panose="020B0604020202020204" pitchFamily="34" charset="0"/>
              </a:rPr>
              <a:t>or brushing </a:t>
            </a:r>
            <a:r>
              <a:rPr lang="en-GB" sz="1800" dirty="0" smtClean="0">
                <a:effectLst/>
                <a:latin typeface="Arial" panose="020B0604020202020204" pitchFamily="34" charset="0"/>
                <a:cs typeface="Arial" panose="020B0604020202020204" pitchFamily="34" charset="0"/>
              </a:rPr>
              <a:t>your hair</a:t>
            </a:r>
            <a:endParaRPr lang="en-GB" sz="1800" dirty="0">
              <a:effectLst/>
              <a:latin typeface="Arial" panose="020B0604020202020204" pitchFamily="34" charset="0"/>
              <a:cs typeface="Arial" panose="020B0604020202020204" pitchFamily="34" charset="0"/>
            </a:endParaRPr>
          </a:p>
          <a:p>
            <a:pPr marL="0" marR="0">
              <a:lnSpc>
                <a:spcPct val="160000"/>
              </a:lnSpc>
              <a:spcBef>
                <a:spcPts val="0"/>
              </a:spcBef>
              <a:spcAft>
                <a:spcPts val="0"/>
              </a:spcAft>
              <a:buFont typeface="Arial" panose="020B0604020202020204" pitchFamily="34" charset="0"/>
              <a:buChar char="•"/>
            </a:pPr>
            <a:r>
              <a:rPr lang="en-GB" sz="1800" dirty="0">
                <a:effectLst/>
                <a:latin typeface="Arial" panose="020B0604020202020204" pitchFamily="34" charset="0"/>
                <a:cs typeface="Arial" panose="020B0604020202020204" pitchFamily="34" charset="0"/>
              </a:rPr>
              <a:t>Eating or drinking </a:t>
            </a:r>
            <a:r>
              <a:rPr lang="en-GB" sz="1800" dirty="0" smtClean="0">
                <a:latin typeface="Arial" panose="020B0604020202020204" pitchFamily="34" charset="0"/>
                <a:cs typeface="Arial" panose="020B0604020202020204" pitchFamily="34" charset="0"/>
              </a:rPr>
              <a:t>and </a:t>
            </a:r>
            <a:endParaRPr lang="en-GB" sz="1800" dirty="0">
              <a:effectLst/>
              <a:latin typeface="Arial" panose="020B0604020202020204" pitchFamily="34" charset="0"/>
              <a:cs typeface="Arial" panose="020B0604020202020204" pitchFamily="34" charset="0"/>
            </a:endParaRPr>
          </a:p>
          <a:p>
            <a:pPr marL="0" marR="0">
              <a:lnSpc>
                <a:spcPct val="160000"/>
              </a:lnSpc>
              <a:spcBef>
                <a:spcPts val="0"/>
              </a:spcBef>
              <a:spcAft>
                <a:spcPts val="0"/>
              </a:spcAft>
              <a:buFont typeface="Arial" panose="020B0604020202020204" pitchFamily="34" charset="0"/>
              <a:buChar char="•"/>
            </a:pPr>
            <a:r>
              <a:rPr lang="en-GB" sz="1800" dirty="0">
                <a:effectLst/>
                <a:latin typeface="Arial" panose="020B0604020202020204" pitchFamily="34" charset="0"/>
                <a:cs typeface="Arial" panose="020B0604020202020204" pitchFamily="34" charset="0"/>
              </a:rPr>
              <a:t>Changing clothing</a:t>
            </a:r>
          </a:p>
          <a:p>
            <a:pPr>
              <a:lnSpc>
                <a:spcPct val="160000"/>
              </a:lnSpc>
            </a:pPr>
            <a:endParaRPr lang="en-GB" sz="18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634449053"/>
      </p:ext>
    </p:extLst>
  </p:cSld>
  <p:clrMapOvr>
    <a:masterClrMapping/>
  </p:clrMapOvr>
  <mc:AlternateContent xmlns:mc="http://schemas.openxmlformats.org/markup-compatibility/2006" xmlns:p14="http://schemas.microsoft.com/office/powerpoint/2010/main">
    <mc:Choice Requires="p14">
      <p:transition spd="slow" p14:dur="2000" advTm="25552"/>
    </mc:Choice>
    <mc:Fallback xmlns="">
      <p:transition spd="slow" advTm="25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8AAB31-8906-4E15-8F88-74A7FDA5DF9C}"/>
              </a:ext>
            </a:extLst>
          </p:cNvPr>
          <p:cNvSpPr>
            <a:spLocks noGrp="1"/>
          </p:cNvSpPr>
          <p:nvPr>
            <p:ph type="title"/>
          </p:nvPr>
        </p:nvSpPr>
        <p:spPr/>
        <p:txBody>
          <a:bodyPr>
            <a:normAutofit/>
          </a:bodyPr>
          <a:lstStyle/>
          <a:p>
            <a:r>
              <a:rPr lang="en-GB" sz="2400" b="1" dirty="0">
                <a:solidFill>
                  <a:schemeClr val="tx1"/>
                </a:solidFill>
                <a:effectLst/>
                <a:latin typeface="Arial" panose="020B0604020202020204" pitchFamily="34" charset="0"/>
                <a:cs typeface="Arial" panose="020B0604020202020204" pitchFamily="34" charset="0"/>
              </a:rPr>
              <a:t>Physical distractions:</a:t>
            </a:r>
            <a:br>
              <a:rPr lang="en-GB" sz="2400" b="1" dirty="0">
                <a:solidFill>
                  <a:schemeClr val="tx1"/>
                </a:solidFill>
                <a:effectLst/>
                <a:latin typeface="Arial" panose="020B0604020202020204" pitchFamily="34" charset="0"/>
                <a:cs typeface="Arial" panose="020B0604020202020204" pitchFamily="34" charset="0"/>
              </a:rPr>
            </a:br>
            <a:endParaRPr lang="en-GB" sz="2400" dirty="0">
              <a:solidFill>
                <a:schemeClr val="tx1"/>
              </a:solidFill>
            </a:endParaRPr>
          </a:p>
        </p:txBody>
      </p:sp>
      <p:sp>
        <p:nvSpPr>
          <p:cNvPr id="3" name="Content Placeholder 2">
            <a:extLst>
              <a:ext uri="{FF2B5EF4-FFF2-40B4-BE49-F238E27FC236}">
                <a16:creationId xmlns:a16="http://schemas.microsoft.com/office/drawing/2014/main" xmlns="" id="{7AC930C4-15FE-418D-BA99-E53658404AD4}"/>
              </a:ext>
            </a:extLst>
          </p:cNvPr>
          <p:cNvSpPr>
            <a:spLocks noGrp="1"/>
          </p:cNvSpPr>
          <p:nvPr>
            <p:ph idx="1"/>
          </p:nvPr>
        </p:nvSpPr>
        <p:spPr>
          <a:xfrm>
            <a:off x="242883" y="1793653"/>
            <a:ext cx="11654149" cy="3888831"/>
          </a:xfrm>
        </p:spPr>
        <p:txBody>
          <a:bodyPr>
            <a:noAutofit/>
          </a:bodyPr>
          <a:lstStyle/>
          <a:p>
            <a:pPr marL="0" marR="0">
              <a:lnSpc>
                <a:spcPct val="160000"/>
              </a:lnSpc>
              <a:spcBef>
                <a:spcPts val="0"/>
              </a:spcBef>
              <a:spcAft>
                <a:spcPts val="0"/>
              </a:spcAft>
              <a:buFont typeface="Arial" panose="020B0604020202020204" pitchFamily="34" charset="0"/>
              <a:buChar char="•"/>
            </a:pPr>
            <a:r>
              <a:rPr lang="en-GB" sz="1800" dirty="0">
                <a:effectLst/>
                <a:latin typeface="Arial" panose="020B0604020202020204" pitchFamily="34" charset="0"/>
                <a:cs typeface="Arial" panose="020B0604020202020204" pitchFamily="34" charset="0"/>
              </a:rPr>
              <a:t>Looking for lost or fallen items</a:t>
            </a:r>
          </a:p>
          <a:p>
            <a:pPr marL="0" marR="0">
              <a:lnSpc>
                <a:spcPct val="160000"/>
              </a:lnSpc>
              <a:spcBef>
                <a:spcPts val="0"/>
              </a:spcBef>
              <a:spcAft>
                <a:spcPts val="0"/>
              </a:spcAft>
              <a:buFont typeface="Arial" panose="020B0604020202020204" pitchFamily="34" charset="0"/>
              <a:buChar char="•"/>
            </a:pPr>
            <a:r>
              <a:rPr lang="en-GB" sz="1800" dirty="0">
                <a:effectLst/>
                <a:latin typeface="Arial" panose="020B0604020202020204" pitchFamily="34" charset="0"/>
                <a:cs typeface="Arial" panose="020B0604020202020204" pitchFamily="34" charset="0"/>
              </a:rPr>
              <a:t>Flying </a:t>
            </a:r>
            <a:r>
              <a:rPr lang="en-GB" sz="1800" dirty="0" smtClean="0">
                <a:effectLst/>
                <a:latin typeface="Arial" panose="020B0604020202020204" pitchFamily="34" charset="0"/>
                <a:cs typeface="Arial" panose="020B0604020202020204" pitchFamily="34" charset="0"/>
              </a:rPr>
              <a:t>insects in the vehicle</a:t>
            </a:r>
            <a:endParaRPr lang="en-GB" sz="1800" dirty="0">
              <a:effectLst/>
              <a:latin typeface="Arial" panose="020B0604020202020204" pitchFamily="34" charset="0"/>
              <a:cs typeface="Arial" panose="020B0604020202020204" pitchFamily="34" charset="0"/>
            </a:endParaRPr>
          </a:p>
          <a:p>
            <a:pPr marL="0" marR="0">
              <a:lnSpc>
                <a:spcPct val="160000"/>
              </a:lnSpc>
              <a:spcBef>
                <a:spcPts val="0"/>
              </a:spcBef>
              <a:spcAft>
                <a:spcPts val="0"/>
              </a:spcAft>
              <a:buFont typeface="Arial" panose="020B0604020202020204" pitchFamily="34" charset="0"/>
              <a:buChar char="•"/>
            </a:pPr>
            <a:r>
              <a:rPr lang="en-GB" sz="1800" dirty="0">
                <a:effectLst/>
                <a:latin typeface="Arial" panose="020B0604020202020204" pitchFamily="34" charset="0"/>
                <a:cs typeface="Arial" panose="020B0604020202020204" pitchFamily="34" charset="0"/>
              </a:rPr>
              <a:t>Talking on cellular telephones</a:t>
            </a:r>
          </a:p>
          <a:p>
            <a:pPr marL="0" marR="0">
              <a:lnSpc>
                <a:spcPct val="160000"/>
              </a:lnSpc>
              <a:spcBef>
                <a:spcPts val="0"/>
              </a:spcBef>
              <a:spcAft>
                <a:spcPts val="0"/>
              </a:spcAft>
              <a:buFont typeface="Arial" panose="020B0604020202020204" pitchFamily="34" charset="0"/>
              <a:buChar char="•"/>
            </a:pPr>
            <a:r>
              <a:rPr lang="en-GB" sz="1800" dirty="0" smtClean="0">
                <a:effectLst/>
                <a:latin typeface="Arial" panose="020B0604020202020204" pitchFamily="34" charset="0"/>
                <a:cs typeface="Arial" panose="020B0604020202020204" pitchFamily="34" charset="0"/>
              </a:rPr>
              <a:t>Tuning </a:t>
            </a:r>
            <a:r>
              <a:rPr lang="en-GB" sz="1800" dirty="0">
                <a:effectLst/>
                <a:latin typeface="Arial" panose="020B0604020202020204" pitchFamily="34" charset="0"/>
                <a:cs typeface="Arial" panose="020B0604020202020204" pitchFamily="34" charset="0"/>
              </a:rPr>
              <a:t>the radio, tape or CD </a:t>
            </a:r>
            <a:r>
              <a:rPr lang="en-GB" sz="1800" dirty="0" smtClean="0">
                <a:effectLst/>
                <a:latin typeface="Arial" panose="020B0604020202020204" pitchFamily="34" charset="0"/>
                <a:cs typeface="Arial" panose="020B0604020202020204" pitchFamily="34" charset="0"/>
              </a:rPr>
              <a:t>players can also be distracting</a:t>
            </a:r>
            <a:endParaRPr lang="en-GB" sz="1800" dirty="0">
              <a:effectLst/>
              <a:latin typeface="Arial" panose="020B0604020202020204" pitchFamily="34" charset="0"/>
              <a:cs typeface="Arial" panose="020B0604020202020204" pitchFamily="34" charset="0"/>
            </a:endParaRPr>
          </a:p>
          <a:p>
            <a:pPr marL="0" marR="0">
              <a:lnSpc>
                <a:spcPct val="160000"/>
              </a:lnSpc>
              <a:spcBef>
                <a:spcPts val="0"/>
              </a:spcBef>
              <a:spcAft>
                <a:spcPts val="0"/>
              </a:spcAft>
              <a:buFont typeface="Arial" panose="020B0604020202020204" pitchFamily="34" charset="0"/>
              <a:buChar char="•"/>
            </a:pPr>
            <a:r>
              <a:rPr lang="en-GB" sz="1800" dirty="0">
                <a:effectLst/>
                <a:latin typeface="Arial" panose="020B0604020202020204" pitchFamily="34" charset="0"/>
                <a:cs typeface="Arial" panose="020B0604020202020204" pitchFamily="34" charset="0"/>
              </a:rPr>
              <a:t>Conversing with adult passengers</a:t>
            </a:r>
          </a:p>
          <a:p>
            <a:pPr marL="0" marR="0">
              <a:lnSpc>
                <a:spcPct val="160000"/>
              </a:lnSpc>
              <a:spcBef>
                <a:spcPts val="0"/>
              </a:spcBef>
              <a:spcAft>
                <a:spcPts val="0"/>
              </a:spcAft>
              <a:buFont typeface="Arial" panose="020B0604020202020204" pitchFamily="34" charset="0"/>
              <a:buChar char="•"/>
            </a:pPr>
            <a:r>
              <a:rPr lang="en-GB" sz="1800" dirty="0">
                <a:effectLst/>
                <a:latin typeface="Arial" panose="020B0604020202020204" pitchFamily="34" charset="0"/>
                <a:cs typeface="Arial" panose="020B0604020202020204" pitchFamily="34" charset="0"/>
              </a:rPr>
              <a:t>Tending to small children and infants</a:t>
            </a:r>
          </a:p>
          <a:p>
            <a:pPr marL="0" marR="0">
              <a:lnSpc>
                <a:spcPct val="160000"/>
              </a:lnSpc>
              <a:spcBef>
                <a:spcPts val="0"/>
              </a:spcBef>
              <a:spcAft>
                <a:spcPts val="0"/>
              </a:spcAft>
              <a:buFont typeface="Arial" panose="020B0604020202020204" pitchFamily="34" charset="0"/>
              <a:buChar char="•"/>
            </a:pPr>
            <a:r>
              <a:rPr lang="en-GB" sz="1800" dirty="0" smtClean="0">
                <a:effectLst/>
                <a:latin typeface="Arial" panose="020B0604020202020204" pitchFamily="34" charset="0"/>
                <a:cs typeface="Arial" panose="020B0604020202020204" pitchFamily="34" charset="0"/>
              </a:rPr>
              <a:t>Even smoking</a:t>
            </a:r>
            <a:endParaRPr lang="en-GB" sz="1800" dirty="0">
              <a:effectLst/>
              <a:latin typeface="Arial" panose="020B0604020202020204" pitchFamily="34" charset="0"/>
              <a:cs typeface="Arial" panose="020B0604020202020204" pitchFamily="34" charset="0"/>
            </a:endParaRPr>
          </a:p>
          <a:p>
            <a:pPr>
              <a:lnSpc>
                <a:spcPct val="160000"/>
              </a:lnSpc>
            </a:pPr>
            <a:endParaRPr lang="en-GB" sz="18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60800360"/>
      </p:ext>
    </p:extLst>
  </p:cSld>
  <p:clrMapOvr>
    <a:masterClrMapping/>
  </p:clrMapOvr>
  <mc:AlternateContent xmlns:mc="http://schemas.openxmlformats.org/markup-compatibility/2006" xmlns:p14="http://schemas.microsoft.com/office/powerpoint/2010/main">
    <mc:Choice Requires="p14">
      <p:transition spd="slow" p14:dur="2000" advTm="22533"/>
    </mc:Choice>
    <mc:Fallback xmlns="">
      <p:transition spd="slow" advTm="22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8AAB31-8906-4E15-8F88-74A7FDA5DF9C}"/>
              </a:ext>
            </a:extLst>
          </p:cNvPr>
          <p:cNvSpPr>
            <a:spLocks noGrp="1"/>
          </p:cNvSpPr>
          <p:nvPr>
            <p:ph type="title"/>
          </p:nvPr>
        </p:nvSpPr>
        <p:spPr>
          <a:xfrm>
            <a:off x="167468" y="1893420"/>
            <a:ext cx="9419108" cy="762000"/>
          </a:xfrm>
        </p:spPr>
        <p:txBody>
          <a:bodyPr>
            <a:noAutofit/>
          </a:bodyPr>
          <a:lstStyle/>
          <a:p>
            <a:r>
              <a:rPr lang="en-GB" sz="2400" b="1" dirty="0">
                <a:solidFill>
                  <a:schemeClr val="tx1"/>
                </a:solidFill>
                <a:effectLst/>
                <a:latin typeface="Arial" panose="020B0604020202020204" pitchFamily="34" charset="0"/>
                <a:cs typeface="Arial" panose="020B0604020202020204" pitchFamily="34" charset="0"/>
              </a:rPr>
              <a:t>Mental and emotional distractions</a:t>
            </a:r>
            <a:br>
              <a:rPr lang="en-GB" sz="2400" b="1" dirty="0">
                <a:solidFill>
                  <a:schemeClr val="tx1"/>
                </a:solidFill>
                <a:effectLst/>
                <a:latin typeface="Arial" panose="020B0604020202020204" pitchFamily="34" charset="0"/>
                <a:cs typeface="Arial" panose="020B0604020202020204" pitchFamily="34" charset="0"/>
              </a:rPr>
            </a:br>
            <a:r>
              <a:rPr lang="en-GB" sz="2400" b="1" dirty="0">
                <a:solidFill>
                  <a:schemeClr val="tx1"/>
                </a:solidFill>
                <a:effectLst/>
                <a:latin typeface="Arial" panose="020B0604020202020204" pitchFamily="34" charset="0"/>
                <a:cs typeface="Arial" panose="020B0604020202020204" pitchFamily="34" charset="0"/>
              </a:rPr>
              <a:t/>
            </a:r>
            <a:br>
              <a:rPr lang="en-GB" sz="2400" b="1" dirty="0">
                <a:solidFill>
                  <a:schemeClr val="tx1"/>
                </a:solidFill>
                <a:effectLst/>
                <a:latin typeface="Arial" panose="020B0604020202020204" pitchFamily="34" charset="0"/>
                <a:cs typeface="Arial" panose="020B0604020202020204" pitchFamily="34" charset="0"/>
              </a:rPr>
            </a:br>
            <a:endParaRPr lang="en-GB" sz="2400" dirty="0">
              <a:solidFill>
                <a:schemeClr val="tx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7AC930C4-15FE-418D-BA99-E53658404AD4}"/>
              </a:ext>
            </a:extLst>
          </p:cNvPr>
          <p:cNvSpPr>
            <a:spLocks noGrp="1"/>
          </p:cNvSpPr>
          <p:nvPr>
            <p:ph idx="1"/>
          </p:nvPr>
        </p:nvSpPr>
        <p:spPr>
          <a:xfrm>
            <a:off x="242883" y="2372615"/>
            <a:ext cx="11654149" cy="3888831"/>
          </a:xfrm>
        </p:spPr>
        <p:txBody>
          <a:bodyPr>
            <a:noAutofit/>
          </a:bodyPr>
          <a:lstStyle/>
          <a:p>
            <a:pPr marL="0" marR="0">
              <a:lnSpc>
                <a:spcPct val="150000"/>
              </a:lnSpc>
              <a:spcBef>
                <a:spcPts val="0"/>
              </a:spcBef>
              <a:spcAft>
                <a:spcPts val="0"/>
              </a:spcAft>
            </a:pPr>
            <a:r>
              <a:rPr lang="en-GB" sz="1800" dirty="0">
                <a:effectLst/>
                <a:latin typeface="Arial" panose="020B0604020202020204" pitchFamily="34" charset="0"/>
                <a:cs typeface="Arial" panose="020B0604020202020204" pitchFamily="34" charset="0"/>
              </a:rPr>
              <a:t>Mental and emotional distractions may cause a driver to be more aggressive and less tolerant of other drivers. </a:t>
            </a:r>
            <a:r>
              <a:rPr lang="en-GB" sz="1800" dirty="0" smtClean="0">
                <a:effectLst/>
                <a:latin typeface="Arial" panose="020B0604020202020204" pitchFamily="34" charset="0"/>
                <a:cs typeface="Arial" panose="020B0604020202020204" pitchFamily="34" charset="0"/>
              </a:rPr>
              <a:t>She </a:t>
            </a:r>
            <a:r>
              <a:rPr lang="en-GB" sz="1800" dirty="0">
                <a:effectLst/>
                <a:latin typeface="Arial" panose="020B0604020202020204" pitchFamily="34" charset="0"/>
                <a:cs typeface="Arial" panose="020B0604020202020204" pitchFamily="34" charset="0"/>
              </a:rPr>
              <a:t>might also become less attentive towards environmental conditions and hazards on the road.</a:t>
            </a:r>
          </a:p>
          <a:p>
            <a:pPr marL="0" marR="0">
              <a:lnSpc>
                <a:spcPct val="150000"/>
              </a:lnSpc>
              <a:spcBef>
                <a:spcPts val="0"/>
              </a:spcBef>
              <a:spcAft>
                <a:spcPts val="0"/>
              </a:spcAft>
            </a:pPr>
            <a:endParaRPr lang="en-GB" sz="1800" b="1" dirty="0">
              <a:effectLst/>
              <a:latin typeface="Arial" panose="020B0604020202020204" pitchFamily="34" charset="0"/>
              <a:cs typeface="Arial" panose="020B0604020202020204" pitchFamily="34" charset="0"/>
            </a:endParaRPr>
          </a:p>
          <a:p>
            <a:pPr marL="0" marR="0">
              <a:lnSpc>
                <a:spcPct val="150000"/>
              </a:lnSpc>
              <a:spcBef>
                <a:spcPts val="0"/>
              </a:spcBef>
              <a:spcAft>
                <a:spcPts val="0"/>
              </a:spcAft>
            </a:pPr>
            <a:r>
              <a:rPr lang="en-GB" sz="1800" b="1" dirty="0">
                <a:effectLst/>
                <a:latin typeface="Arial" panose="020B0604020202020204" pitchFamily="34" charset="0"/>
                <a:cs typeface="Arial" panose="020B0604020202020204" pitchFamily="34" charset="0"/>
              </a:rPr>
              <a:t>Mental and emotional </a:t>
            </a:r>
            <a:r>
              <a:rPr lang="en-GB" sz="1800" b="1" dirty="0" smtClean="0">
                <a:effectLst/>
                <a:latin typeface="Arial" panose="020B0604020202020204" pitchFamily="34" charset="0"/>
                <a:cs typeface="Arial" panose="020B0604020202020204" pitchFamily="34" charset="0"/>
              </a:rPr>
              <a:t>distractions are:</a:t>
            </a:r>
            <a:endParaRPr lang="en-GB" sz="1800" b="1" dirty="0">
              <a:effectLst/>
              <a:latin typeface="Arial" panose="020B0604020202020204" pitchFamily="34" charset="0"/>
              <a:cs typeface="Arial" panose="020B0604020202020204" pitchFamily="34" charset="0"/>
            </a:endParaRPr>
          </a:p>
          <a:p>
            <a:pPr marL="0" marR="0">
              <a:lnSpc>
                <a:spcPct val="150000"/>
              </a:lnSpc>
              <a:spcBef>
                <a:spcPts val="0"/>
              </a:spcBef>
              <a:spcAft>
                <a:spcPts val="0"/>
              </a:spcAft>
              <a:buFont typeface="Arial" panose="020B0604020202020204" pitchFamily="34" charset="0"/>
              <a:buChar char="•"/>
            </a:pPr>
            <a:r>
              <a:rPr lang="en-GB" sz="1800" dirty="0">
                <a:effectLst/>
                <a:latin typeface="Arial" panose="020B0604020202020204" pitchFamily="34" charset="0"/>
                <a:cs typeface="Arial" panose="020B0604020202020204" pitchFamily="34" charset="0"/>
              </a:rPr>
              <a:t>Strong emotions of anger and grief</a:t>
            </a:r>
          </a:p>
          <a:p>
            <a:pPr marL="0" marR="0">
              <a:lnSpc>
                <a:spcPct val="150000"/>
              </a:lnSpc>
              <a:spcBef>
                <a:spcPts val="0"/>
              </a:spcBef>
              <a:spcAft>
                <a:spcPts val="0"/>
              </a:spcAft>
              <a:buFont typeface="Arial" panose="020B0604020202020204" pitchFamily="34" charset="0"/>
              <a:buChar char="•"/>
            </a:pPr>
            <a:r>
              <a:rPr lang="en-GB" sz="1800" dirty="0">
                <a:effectLst/>
                <a:latin typeface="Arial" panose="020B0604020202020204" pitchFamily="34" charset="0"/>
                <a:cs typeface="Arial" panose="020B0604020202020204" pitchFamily="34" charset="0"/>
              </a:rPr>
              <a:t>Driver tiredness/ drowsiness</a:t>
            </a:r>
          </a:p>
          <a:p>
            <a:pPr marL="0" marR="0">
              <a:lnSpc>
                <a:spcPct val="150000"/>
              </a:lnSpc>
              <a:spcBef>
                <a:spcPts val="0"/>
              </a:spcBef>
              <a:spcAft>
                <a:spcPts val="0"/>
              </a:spcAft>
              <a:buFont typeface="Arial" panose="020B0604020202020204" pitchFamily="34" charset="0"/>
              <a:buChar char="•"/>
            </a:pPr>
            <a:r>
              <a:rPr lang="en-GB" sz="1800" dirty="0">
                <a:effectLst/>
                <a:latin typeface="Arial" panose="020B0604020202020204" pitchFamily="34" charset="0"/>
                <a:cs typeface="Arial" panose="020B0604020202020204" pitchFamily="34" charset="0"/>
              </a:rPr>
              <a:t>Arguments and emotional conversations may lead to further distracting your attention</a:t>
            </a:r>
          </a:p>
          <a:p>
            <a:pPr>
              <a:lnSpc>
                <a:spcPct val="150000"/>
              </a:lnSpc>
            </a:pPr>
            <a:endParaRPr lang="en-GB" sz="1800" dirty="0">
              <a:latin typeface="Arial" panose="020B0604020202020204" pitchFamily="34" charset="0"/>
              <a:cs typeface="Arial" panose="020B0604020202020204" pitchFamily="34"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92928641"/>
      </p:ext>
    </p:extLst>
  </p:cSld>
  <p:clrMapOvr>
    <a:masterClrMapping/>
  </p:clrMapOvr>
  <mc:AlternateContent xmlns:mc="http://schemas.openxmlformats.org/markup-compatibility/2006" xmlns:p14="http://schemas.microsoft.com/office/powerpoint/2010/main">
    <mc:Choice Requires="p14">
      <p:transition spd="slow" p14:dur="2000" advTm="30149"/>
    </mc:Choice>
    <mc:Fallback xmlns="">
      <p:transition spd="slow" advTm="30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386C9E-8576-439D-BAB6-14054886C4FB}"/>
              </a:ext>
            </a:extLst>
          </p:cNvPr>
          <p:cNvSpPr>
            <a:spLocks noGrp="1"/>
          </p:cNvSpPr>
          <p:nvPr>
            <p:ph type="title"/>
          </p:nvPr>
        </p:nvSpPr>
        <p:spPr/>
        <p:txBody>
          <a:bodyPr>
            <a:normAutofit/>
          </a:bodyPr>
          <a:lstStyle/>
          <a:p>
            <a:r>
              <a:rPr lang="en-GB" sz="2400" b="1" dirty="0">
                <a:solidFill>
                  <a:schemeClr val="tx1"/>
                </a:solidFill>
                <a:effectLst/>
                <a:latin typeface="Arial" panose="020B0604020202020204" pitchFamily="34" charset="0"/>
                <a:cs typeface="Arial" panose="020B0604020202020204" pitchFamily="34" charset="0"/>
              </a:rPr>
              <a:t>Distractions caused by cellular phones and technology</a:t>
            </a:r>
            <a:br>
              <a:rPr lang="en-GB" sz="2400" b="1" dirty="0">
                <a:solidFill>
                  <a:schemeClr val="tx1"/>
                </a:solidFill>
                <a:effectLst/>
                <a:latin typeface="Arial" panose="020B0604020202020204" pitchFamily="34" charset="0"/>
                <a:cs typeface="Arial" panose="020B0604020202020204" pitchFamily="34" charset="0"/>
              </a:rPr>
            </a:br>
            <a:endParaRPr lang="en-GB" sz="2400" dirty="0">
              <a:solidFill>
                <a:schemeClr val="tx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082893C0-12F5-4D18-8E89-A7396FDD3846}"/>
              </a:ext>
            </a:extLst>
          </p:cNvPr>
          <p:cNvSpPr>
            <a:spLocks noGrp="1"/>
          </p:cNvSpPr>
          <p:nvPr>
            <p:ph idx="1"/>
          </p:nvPr>
        </p:nvSpPr>
        <p:spPr>
          <a:xfrm>
            <a:off x="242883" y="2014397"/>
            <a:ext cx="11654149" cy="3888831"/>
          </a:xfrm>
        </p:spPr>
        <p:txBody>
          <a:bodyPr>
            <a:noAutofit/>
          </a:bodyPr>
          <a:lstStyle/>
          <a:p>
            <a:pPr marL="0" marR="0">
              <a:lnSpc>
                <a:spcPct val="150000"/>
              </a:lnSpc>
              <a:spcBef>
                <a:spcPts val="0"/>
              </a:spcBef>
              <a:spcAft>
                <a:spcPts val="0"/>
              </a:spcAft>
            </a:pPr>
            <a:r>
              <a:rPr lang="en-GB" sz="1800" dirty="0">
                <a:effectLst/>
                <a:latin typeface="Arial" panose="020B0604020202020204" pitchFamily="34" charset="0"/>
                <a:cs typeface="Arial" panose="020B0604020202020204" pitchFamily="34" charset="0"/>
              </a:rPr>
              <a:t>There is a growing concern about the dangers posed by motorists using cellular phones whilst driving. The best advice is to avoid using cellular phones when driving</a:t>
            </a:r>
          </a:p>
          <a:p>
            <a:pPr marL="0" marR="0">
              <a:lnSpc>
                <a:spcPct val="150000"/>
              </a:lnSpc>
              <a:spcBef>
                <a:spcPts val="0"/>
              </a:spcBef>
              <a:spcAft>
                <a:spcPts val="0"/>
              </a:spcAft>
              <a:buFont typeface="Arial" panose="020B0604020202020204" pitchFamily="34" charset="0"/>
              <a:buChar char="•"/>
            </a:pPr>
            <a:r>
              <a:rPr lang="en-GB" sz="1800" dirty="0">
                <a:effectLst/>
                <a:latin typeface="Arial" panose="020B0604020202020204" pitchFamily="34" charset="0"/>
                <a:cs typeface="Arial" panose="020B0604020202020204" pitchFamily="34" charset="0"/>
              </a:rPr>
              <a:t>When the phone rings, let it ring! It’s better to use your phone’s voicemail or even miss a call than to put yourself, your passengers or others at risk.</a:t>
            </a:r>
          </a:p>
          <a:p>
            <a:pPr marL="0" marR="0">
              <a:lnSpc>
                <a:spcPct val="150000"/>
              </a:lnSpc>
              <a:spcBef>
                <a:spcPts val="0"/>
              </a:spcBef>
              <a:spcAft>
                <a:spcPts val="0"/>
              </a:spcAft>
              <a:buFont typeface="Arial" panose="020B0604020202020204" pitchFamily="34" charset="0"/>
              <a:buChar char="•"/>
            </a:pPr>
            <a:r>
              <a:rPr lang="en-GB" sz="1800" dirty="0">
                <a:effectLst/>
                <a:latin typeface="Arial" panose="020B0604020202020204" pitchFamily="34" charset="0"/>
                <a:cs typeface="Arial" panose="020B0604020202020204" pitchFamily="34" charset="0"/>
              </a:rPr>
              <a:t>Use hand free microphones</a:t>
            </a:r>
          </a:p>
          <a:p>
            <a:pPr marL="0" marR="0">
              <a:lnSpc>
                <a:spcPct val="150000"/>
              </a:lnSpc>
              <a:spcBef>
                <a:spcPts val="0"/>
              </a:spcBef>
              <a:spcAft>
                <a:spcPts val="0"/>
              </a:spcAft>
              <a:buFont typeface="Arial" panose="020B0604020202020204" pitchFamily="34" charset="0"/>
              <a:buChar char="•"/>
            </a:pPr>
            <a:r>
              <a:rPr lang="en-GB" sz="1800" dirty="0">
                <a:effectLst/>
                <a:latin typeface="Arial" panose="020B0604020202020204" pitchFamily="34" charset="0"/>
                <a:cs typeface="Arial" panose="020B0604020202020204" pitchFamily="34" charset="0"/>
              </a:rPr>
              <a:t>If you have to make a call on a hands-free cellular phone – ask a passenger to dial or answer the phone for you</a:t>
            </a:r>
          </a:p>
          <a:p>
            <a:pPr marL="0" marR="0">
              <a:lnSpc>
                <a:spcPct val="150000"/>
              </a:lnSpc>
              <a:spcBef>
                <a:spcPts val="0"/>
              </a:spcBef>
              <a:spcAft>
                <a:spcPts val="0"/>
              </a:spcAft>
              <a:buFont typeface="Arial" panose="020B0604020202020204" pitchFamily="34" charset="0"/>
              <a:buChar char="•"/>
            </a:pPr>
            <a:r>
              <a:rPr lang="en-GB" sz="1800" dirty="0">
                <a:effectLst/>
                <a:latin typeface="Arial" panose="020B0604020202020204" pitchFamily="34" charset="0"/>
                <a:cs typeface="Arial" panose="020B0604020202020204" pitchFamily="34" charset="0"/>
              </a:rPr>
              <a:t>Keep your calls brief</a:t>
            </a:r>
          </a:p>
          <a:p>
            <a:pPr marL="0" marR="0">
              <a:lnSpc>
                <a:spcPct val="150000"/>
              </a:lnSpc>
              <a:spcBef>
                <a:spcPts val="0"/>
              </a:spcBef>
              <a:spcAft>
                <a:spcPts val="0"/>
              </a:spcAft>
              <a:buFont typeface="Arial" panose="020B0604020202020204" pitchFamily="34" charset="0"/>
              <a:buChar char="•"/>
            </a:pPr>
            <a:r>
              <a:rPr lang="en-GB" sz="1800" dirty="0">
                <a:effectLst/>
                <a:latin typeface="Arial" panose="020B0604020202020204" pitchFamily="34" charset="0"/>
                <a:cs typeface="Arial" panose="020B0604020202020204" pitchFamily="34" charset="0"/>
              </a:rPr>
              <a:t>If you expect such a call to last longer than a few seconds – be on the lookout for a suitable spot to pull over</a:t>
            </a:r>
          </a:p>
          <a:p>
            <a:pPr marL="0" marR="0">
              <a:lnSpc>
                <a:spcPct val="150000"/>
              </a:lnSpc>
              <a:spcBef>
                <a:spcPts val="0"/>
              </a:spcBef>
              <a:spcAft>
                <a:spcPts val="0"/>
              </a:spcAft>
              <a:buFont typeface="Arial" panose="020B0604020202020204" pitchFamily="34" charset="0"/>
              <a:buChar char="•"/>
            </a:pPr>
            <a:r>
              <a:rPr lang="en-GB" sz="1800" dirty="0">
                <a:effectLst/>
                <a:latin typeface="Arial" panose="020B0604020202020204" pitchFamily="34" charset="0"/>
                <a:cs typeface="Arial" panose="020B0604020202020204" pitchFamily="34" charset="0"/>
              </a:rPr>
              <a:t>Never take notes or jot down numbers whilst driving</a:t>
            </a:r>
          </a:p>
          <a:p>
            <a:pPr marL="0" marR="0">
              <a:lnSpc>
                <a:spcPct val="150000"/>
              </a:lnSpc>
              <a:spcBef>
                <a:spcPts val="0"/>
              </a:spcBef>
              <a:spcAft>
                <a:spcPts val="0"/>
              </a:spcAft>
              <a:buFont typeface="Arial" panose="020B0604020202020204" pitchFamily="34" charset="0"/>
              <a:buChar char="•"/>
            </a:pPr>
            <a:r>
              <a:rPr lang="en-GB" sz="1800" dirty="0">
                <a:effectLst/>
                <a:latin typeface="Arial" panose="020B0604020202020204" pitchFamily="34" charset="0"/>
                <a:cs typeface="Arial" panose="020B0604020202020204" pitchFamily="34" charset="0"/>
              </a:rPr>
              <a:t>When in heavy traffic –rather tell the person you will call back when it is safer</a:t>
            </a:r>
          </a:p>
          <a:p>
            <a:pPr>
              <a:lnSpc>
                <a:spcPct val="150000"/>
              </a:lnSpc>
            </a:pPr>
            <a:endParaRPr lang="en-GB" sz="1800" dirty="0">
              <a:latin typeface="Arial" panose="020B0604020202020204" pitchFamily="34" charset="0"/>
              <a:cs typeface="Arial" panose="020B060402020202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61997361"/>
      </p:ext>
    </p:extLst>
  </p:cSld>
  <p:clrMapOvr>
    <a:masterClrMapping/>
  </p:clrMapOvr>
  <mc:AlternateContent xmlns:mc="http://schemas.openxmlformats.org/markup-compatibility/2006" xmlns:p14="http://schemas.microsoft.com/office/powerpoint/2010/main">
    <mc:Choice Requires="p14">
      <p:transition spd="slow" p14:dur="2000" advTm="54015"/>
    </mc:Choice>
    <mc:Fallback xmlns="">
      <p:transition spd="slow" advTm="54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749" y="1568824"/>
            <a:ext cx="10064199" cy="4143984"/>
          </a:xfrm>
        </p:spPr>
        <p:txBody>
          <a:bodyPr>
            <a:noAutofit/>
          </a:bodyPr>
          <a:lstStyle/>
          <a:p>
            <a:pPr algn="just"/>
            <a:r>
              <a:rPr lang="en-ZA" sz="2800" b="1" dirty="0" smtClean="0">
                <a:latin typeface="Arial" panose="020B0604020202020204" pitchFamily="34" charset="0"/>
                <a:cs typeface="Arial" panose="020B0604020202020204" pitchFamily="34" charset="0"/>
              </a:rPr>
              <a:t>Impaired Driving</a:t>
            </a:r>
            <a:endParaRPr lang="en-ZA" sz="1800" b="1" dirty="0" smtClean="0">
              <a:latin typeface="Arial" panose="020B0604020202020204" pitchFamily="34" charset="0"/>
              <a:cs typeface="Arial" panose="020B0604020202020204" pitchFamily="34" charset="0"/>
            </a:endParaRPr>
          </a:p>
          <a:p>
            <a:pPr algn="just"/>
            <a:r>
              <a:rPr lang="en-ZA" sz="1800" dirty="0" smtClean="0">
                <a:latin typeface="Arial" panose="020B0604020202020204" pitchFamily="34" charset="0"/>
                <a:cs typeface="Arial" panose="020B0604020202020204" pitchFamily="34" charset="0"/>
              </a:rPr>
              <a:t>Impaired </a:t>
            </a:r>
            <a:r>
              <a:rPr lang="en-ZA" sz="1800" dirty="0">
                <a:latin typeface="Arial" panose="020B0604020202020204" pitchFamily="34" charset="0"/>
                <a:cs typeface="Arial" panose="020B0604020202020204" pitchFamily="34" charset="0"/>
              </a:rPr>
              <a:t>driving is dangerous, because you are driving while you are affected by alcohol, legal or illegal drugs, sleepiness and having a medical condition which affects your driving.</a:t>
            </a:r>
          </a:p>
          <a:p>
            <a:pPr algn="just"/>
            <a:r>
              <a:rPr lang="en-ZA" sz="1800" dirty="0">
                <a:latin typeface="Arial" panose="020B0604020202020204" pitchFamily="34" charset="0"/>
                <a:cs typeface="Arial" panose="020B0604020202020204" pitchFamily="34" charset="0"/>
              </a:rPr>
              <a:t>Driving while under the influence of alcohol or drugs is similar to distracted driving because the driver’s visual, manual and cognitive skills decrease due to intoxicant.</a:t>
            </a:r>
          </a:p>
          <a:p>
            <a:pPr algn="just"/>
            <a:r>
              <a:rPr lang="en-ZA" sz="1800" dirty="0">
                <a:latin typeface="Arial" panose="020B0604020202020204" pitchFamily="34" charset="0"/>
                <a:cs typeface="Arial" panose="020B0604020202020204" pitchFamily="34" charset="0"/>
              </a:rPr>
              <a:t>You might think that you are “fine to drive” after a cocktail or two or taking a nap after drinking, but you’re not. A short nap does not make you legally sober because your body hasn’t had a chance to process out the alcohol, it takes about an hour for each drink you've had to process out the alcohol in your system meaning alcohol is still in your blood stream and your judgement is still impaired.</a:t>
            </a:r>
          </a:p>
          <a:p>
            <a:pPr algn="just"/>
            <a:r>
              <a:rPr lang="en-ZA" sz="1800" dirty="0">
                <a:latin typeface="Arial" panose="020B0604020202020204" pitchFamily="34" charset="0"/>
                <a:cs typeface="Arial" panose="020B0604020202020204" pitchFamily="34" charset="0"/>
              </a:rPr>
              <a:t>Major dangers of drinking and driving include, slow reaction time, lack of coordination, less concentration, inadequate judgement and impaired vision (seeing double). These can lead to serious and extreme consequences such as severe injury or death as well as have legal ramifications.</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68693412"/>
      </p:ext>
    </p:extLst>
  </p:cSld>
  <p:clrMapOvr>
    <a:masterClrMapping/>
  </p:clrMapOvr>
  <mc:AlternateContent xmlns:mc="http://schemas.openxmlformats.org/markup-compatibility/2006" xmlns:p14="http://schemas.microsoft.com/office/powerpoint/2010/main">
    <mc:Choice Requires="p14">
      <p:transition spd="slow" p14:dur="2000" advTm="73926"/>
    </mc:Choice>
    <mc:Fallback xmlns="">
      <p:transition spd="slow" advTm="73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7ACED4D3-03FF-4DF7-8A10-266F6C0CD029}"/>
              </a:ext>
            </a:extLst>
          </p:cNvPr>
          <p:cNvSpPr txBox="1">
            <a:spLocks/>
          </p:cNvSpPr>
          <p:nvPr/>
        </p:nvSpPr>
        <p:spPr>
          <a:xfrm>
            <a:off x="6711885" y="4072380"/>
            <a:ext cx="5373278" cy="1892166"/>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3000" kern="1200" baseline="0">
                <a:solidFill>
                  <a:srgbClr val="0070C0"/>
                </a:solidFill>
                <a:effectLst>
                  <a:reflection blurRad="25400" stA="27000" endPos="64000" dir="5400000" sy="-100000" algn="bl" rotWithShape="0"/>
                </a:effectLst>
                <a:latin typeface="Helvetica Neue Light" pitchFamily="2" charset="0"/>
                <a:ea typeface="+mj-ea"/>
                <a:cs typeface="+mj-cs"/>
              </a:defRPr>
            </a:lvl1pPr>
          </a:lstStyle>
          <a:p>
            <a:pPr>
              <a:spcAft>
                <a:spcPts val="600"/>
              </a:spcAft>
            </a:pPr>
            <a:r>
              <a:rPr lang="en-US" sz="3800" dirty="0">
                <a:solidFill>
                  <a:schemeClr val="tx1"/>
                </a:solidFill>
                <a:latin typeface="+mj-lt"/>
              </a:rPr>
              <a:t>My duty today is to show you the realities </a:t>
            </a:r>
            <a:r>
              <a:rPr lang="en-US" sz="3800" dirty="0" smtClean="0">
                <a:solidFill>
                  <a:schemeClr val="tx1"/>
                </a:solidFill>
                <a:latin typeface="+mj-lt"/>
              </a:rPr>
              <a:t>I am </a:t>
            </a:r>
            <a:r>
              <a:rPr lang="en-US" sz="3800" dirty="0">
                <a:solidFill>
                  <a:schemeClr val="tx1"/>
                </a:solidFill>
                <a:latin typeface="+mj-lt"/>
              </a:rPr>
              <a:t>faced with everyday </a:t>
            </a:r>
            <a:r>
              <a:rPr lang="en-US" sz="3800" dirty="0" smtClean="0">
                <a:solidFill>
                  <a:schemeClr val="tx1"/>
                </a:solidFill>
                <a:latin typeface="+mj-lt"/>
              </a:rPr>
              <a:t>as </a:t>
            </a:r>
            <a:r>
              <a:rPr lang="en-US" sz="3800" dirty="0">
                <a:solidFill>
                  <a:schemeClr val="tx1"/>
                </a:solidFill>
                <a:latin typeface="+mj-lt"/>
              </a:rPr>
              <a:t>a Crash Investigator…..</a:t>
            </a:r>
          </a:p>
        </p:txBody>
      </p:sp>
      <p:sp>
        <p:nvSpPr>
          <p:cNvPr id="19" name="Freeform: Shape 10">
            <a:extLst>
              <a:ext uri="{FF2B5EF4-FFF2-40B4-BE49-F238E27FC236}">
                <a16:creationId xmlns:a16="http://schemas.microsoft.com/office/drawing/2014/main" xmlns="" id="{E49CC64F-7275-4E33-961B-0C5CDC43987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xmlns="" id="{C3762FFC-F6B6-474B-A87D-CB58489FDEE0}"/>
              </a:ext>
            </a:extLst>
          </p:cNvPr>
          <p:cNvPicPr>
            <a:picLocks noChangeAspect="1"/>
          </p:cNvPicPr>
          <p:nvPr/>
        </p:nvPicPr>
        <p:blipFill rotWithShape="1">
          <a:blip r:embed="rId4"/>
          <a:srcRect l="1867" r="17683"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8" name="Picture 7">
            <a:extLst>
              <a:ext uri="{FF2B5EF4-FFF2-40B4-BE49-F238E27FC236}">
                <a16:creationId xmlns:a16="http://schemas.microsoft.com/office/drawing/2014/main" xmlns="" id="{6D528E53-696A-4983-93AD-107AD3E22E2D}"/>
              </a:ext>
            </a:extLst>
          </p:cNvPr>
          <p:cNvPicPr>
            <a:picLocks noChangeAspect="1"/>
          </p:cNvPicPr>
          <p:nvPr/>
        </p:nvPicPr>
        <p:blipFill>
          <a:blip r:embed="rId5"/>
          <a:stretch>
            <a:fillRect/>
          </a:stretch>
        </p:blipFill>
        <p:spPr>
          <a:xfrm>
            <a:off x="9977145" y="36278"/>
            <a:ext cx="2108018" cy="1714352"/>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840046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2296"/>
    </mc:Choice>
    <mc:Fallback xmlns="">
      <p:transition spd="slow" advTm="12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62338" y="1551842"/>
            <a:ext cx="10515600" cy="1877158"/>
          </a:xfrm>
        </p:spPr>
        <p:txBody>
          <a:bodyPr>
            <a:noAutofit/>
          </a:bodyPr>
          <a:lstStyle/>
          <a:p>
            <a:r>
              <a:rPr lang="en-ZA" b="1" dirty="0">
                <a:solidFill>
                  <a:schemeClr val="tx1"/>
                </a:solidFill>
                <a:latin typeface="Arial" panose="020B0604020202020204" pitchFamily="34" charset="0"/>
                <a:cs typeface="Arial" panose="020B0604020202020204" pitchFamily="34" charset="0"/>
              </a:rPr>
              <a:t>What can you do to avoid distracted and or impaired driving:</a:t>
            </a:r>
          </a:p>
          <a:p>
            <a:endParaRPr lang="en-ZA" sz="1800" dirty="0">
              <a:solidFill>
                <a:schemeClr val="tx1"/>
              </a:solidFill>
              <a:latin typeface="Arial" panose="020B0604020202020204" pitchFamily="34" charset="0"/>
              <a:cs typeface="Arial" panose="020B0604020202020204" pitchFamily="34" charset="0"/>
            </a:endParaRPr>
          </a:p>
          <a:p>
            <a:pPr marL="0" marR="0">
              <a:lnSpc>
                <a:spcPct val="150000"/>
              </a:lnSpc>
              <a:spcBef>
                <a:spcPts val="0"/>
              </a:spcBef>
              <a:spcAft>
                <a:spcPts val="0"/>
              </a:spcAft>
              <a:buFont typeface="Arial" panose="020B0604020202020204" pitchFamily="34" charset="0"/>
              <a:buChar char="•"/>
            </a:pPr>
            <a:r>
              <a:rPr lang="en-GB" sz="1800" dirty="0">
                <a:solidFill>
                  <a:schemeClr val="tx1"/>
                </a:solidFill>
                <a:effectLst/>
                <a:latin typeface="Arial" panose="020B0604020202020204" pitchFamily="34" charset="0"/>
                <a:cs typeface="Arial" panose="020B0604020202020204" pitchFamily="34" charset="0"/>
              </a:rPr>
              <a:t>Stay focused and alert at all times</a:t>
            </a:r>
          </a:p>
          <a:p>
            <a:pPr marL="0" marR="0">
              <a:lnSpc>
                <a:spcPct val="150000"/>
              </a:lnSpc>
              <a:spcBef>
                <a:spcPts val="0"/>
              </a:spcBef>
              <a:spcAft>
                <a:spcPts val="0"/>
              </a:spcAft>
              <a:buFont typeface="Arial" panose="020B0604020202020204" pitchFamily="34" charset="0"/>
              <a:buChar char="•"/>
            </a:pPr>
            <a:r>
              <a:rPr lang="en-GB" sz="1800" dirty="0">
                <a:solidFill>
                  <a:schemeClr val="tx1"/>
                </a:solidFill>
                <a:effectLst/>
                <a:latin typeface="Arial" panose="020B0604020202020204" pitchFamily="34" charset="0"/>
                <a:cs typeface="Arial" panose="020B0604020202020204" pitchFamily="34" charset="0"/>
              </a:rPr>
              <a:t>Practise short quick glances and avoid prolonged staring</a:t>
            </a:r>
          </a:p>
          <a:p>
            <a:pPr marL="0" marR="0">
              <a:lnSpc>
                <a:spcPct val="150000"/>
              </a:lnSpc>
              <a:spcBef>
                <a:spcPts val="0"/>
              </a:spcBef>
              <a:spcAft>
                <a:spcPts val="0"/>
              </a:spcAft>
              <a:buFont typeface="Arial" panose="020B0604020202020204" pitchFamily="34" charset="0"/>
              <a:buChar char="•"/>
            </a:pPr>
            <a:r>
              <a:rPr lang="en-GB" sz="1800" dirty="0">
                <a:solidFill>
                  <a:schemeClr val="tx1"/>
                </a:solidFill>
                <a:effectLst/>
                <a:latin typeface="Arial" panose="020B0604020202020204" pitchFamily="34" charset="0"/>
                <a:cs typeface="Arial" panose="020B0604020202020204" pitchFamily="34" charset="0"/>
              </a:rPr>
              <a:t>Never read whilst driving – rather pull off the road to read</a:t>
            </a:r>
          </a:p>
          <a:p>
            <a:pPr marL="0" marR="0">
              <a:lnSpc>
                <a:spcPct val="150000"/>
              </a:lnSpc>
              <a:spcBef>
                <a:spcPts val="0"/>
              </a:spcBef>
              <a:spcAft>
                <a:spcPts val="0"/>
              </a:spcAft>
              <a:buFont typeface="Arial" panose="020B0604020202020204" pitchFamily="34" charset="0"/>
              <a:buChar char="•"/>
            </a:pPr>
            <a:r>
              <a:rPr lang="en-GB" sz="1800" dirty="0">
                <a:solidFill>
                  <a:schemeClr val="tx1"/>
                </a:solidFill>
                <a:effectLst/>
                <a:latin typeface="Arial" panose="020B0604020202020204" pitchFamily="34" charset="0"/>
                <a:cs typeface="Arial" panose="020B0604020202020204" pitchFamily="34" charset="0"/>
              </a:rPr>
              <a:t>Do not attempt to change or pull off clothing while driving</a:t>
            </a:r>
          </a:p>
          <a:p>
            <a:pPr marL="0" marR="0">
              <a:lnSpc>
                <a:spcPct val="150000"/>
              </a:lnSpc>
              <a:spcBef>
                <a:spcPts val="0"/>
              </a:spcBef>
              <a:spcAft>
                <a:spcPts val="0"/>
              </a:spcAft>
              <a:buFont typeface="Arial" panose="020B0604020202020204" pitchFamily="34" charset="0"/>
              <a:buChar char="•"/>
            </a:pPr>
            <a:r>
              <a:rPr lang="en-GB" sz="1800" dirty="0">
                <a:solidFill>
                  <a:schemeClr val="tx1"/>
                </a:solidFill>
                <a:effectLst/>
                <a:latin typeface="Arial" panose="020B0604020202020204" pitchFamily="34" charset="0"/>
                <a:cs typeface="Arial" panose="020B0604020202020204" pitchFamily="34" charset="0"/>
              </a:rPr>
              <a:t>Conduct personal grooming before leaving or after reaching your destination</a:t>
            </a:r>
          </a:p>
          <a:p>
            <a:pPr marL="0" marR="0">
              <a:lnSpc>
                <a:spcPct val="150000"/>
              </a:lnSpc>
              <a:spcBef>
                <a:spcPts val="0"/>
              </a:spcBef>
              <a:spcAft>
                <a:spcPts val="0"/>
              </a:spcAft>
              <a:buFont typeface="Arial" panose="020B0604020202020204" pitchFamily="34" charset="0"/>
              <a:buChar char="•"/>
            </a:pPr>
            <a:r>
              <a:rPr lang="en-GB" sz="1800" dirty="0">
                <a:solidFill>
                  <a:schemeClr val="tx1"/>
                </a:solidFill>
                <a:effectLst/>
                <a:latin typeface="Arial" panose="020B0604020202020204" pitchFamily="34" charset="0"/>
                <a:cs typeface="Arial" panose="020B0604020202020204" pitchFamily="34" charset="0"/>
              </a:rPr>
              <a:t>Do not allow passengers to interfere with your concentration</a:t>
            </a:r>
          </a:p>
          <a:p>
            <a:pPr marL="0" marR="0">
              <a:lnSpc>
                <a:spcPct val="150000"/>
              </a:lnSpc>
              <a:spcBef>
                <a:spcPts val="0"/>
              </a:spcBef>
              <a:spcAft>
                <a:spcPts val="0"/>
              </a:spcAft>
              <a:buFont typeface="Arial" panose="020B0604020202020204" pitchFamily="34" charset="0"/>
              <a:buChar char="•"/>
            </a:pPr>
            <a:r>
              <a:rPr lang="en-GB" sz="1800" dirty="0">
                <a:solidFill>
                  <a:schemeClr val="tx1"/>
                </a:solidFill>
                <a:effectLst/>
                <a:latin typeface="Arial" panose="020B0604020202020204" pitchFamily="34" charset="0"/>
                <a:cs typeface="Arial" panose="020B0604020202020204" pitchFamily="34" charset="0"/>
              </a:rPr>
              <a:t>Make sure children and  pets are properly restrained before you start driving – and give children items to occupy themselves</a:t>
            </a:r>
          </a:p>
          <a:p>
            <a:pPr marL="285750" indent="-285750">
              <a:buFont typeface="Arial" panose="020B0604020202020204" pitchFamily="34" charset="0"/>
              <a:buChar char="•"/>
            </a:pPr>
            <a:endParaRPr lang="en-ZA" sz="1800" dirty="0">
              <a:solidFill>
                <a:schemeClr val="tx1"/>
              </a:solidFill>
              <a:latin typeface="Arial" panose="020B0604020202020204" pitchFamily="34" charset="0"/>
              <a:cs typeface="Arial" panose="020B0604020202020204" pitchFamily="34"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52536858"/>
      </p:ext>
    </p:extLst>
  </p:cSld>
  <p:clrMapOvr>
    <a:masterClrMapping/>
  </p:clrMapOvr>
  <mc:AlternateContent xmlns:mc="http://schemas.openxmlformats.org/markup-compatibility/2006" xmlns:p14="http://schemas.microsoft.com/office/powerpoint/2010/main">
    <mc:Choice Requires="p14">
      <p:transition spd="slow" p14:dur="2000" advTm="42048"/>
    </mc:Choice>
    <mc:Fallback xmlns="">
      <p:transition spd="slow" advTm="42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0936" y="1649593"/>
            <a:ext cx="10515600" cy="1877158"/>
          </a:xfrm>
        </p:spPr>
        <p:txBody>
          <a:bodyPr>
            <a:noAutofit/>
          </a:bodyPr>
          <a:lstStyle/>
          <a:p>
            <a:r>
              <a:rPr lang="en-ZA" b="1" dirty="0">
                <a:solidFill>
                  <a:schemeClr val="tx1"/>
                </a:solidFill>
                <a:latin typeface="Arial" panose="020B0604020202020204" pitchFamily="34" charset="0"/>
                <a:cs typeface="Arial" panose="020B0604020202020204" pitchFamily="34" charset="0"/>
              </a:rPr>
              <a:t>What can you do to avoid distracted and or impaired driving:</a:t>
            </a:r>
          </a:p>
          <a:p>
            <a:endParaRPr lang="en-ZA" sz="1800" dirty="0">
              <a:solidFill>
                <a:schemeClr val="tx1"/>
              </a:solidFill>
              <a:latin typeface="Arial" panose="020B0604020202020204" pitchFamily="34" charset="0"/>
              <a:cs typeface="Arial" panose="020B0604020202020204" pitchFamily="34" charset="0"/>
            </a:endParaRPr>
          </a:p>
          <a:p>
            <a:pPr marL="0" marR="0">
              <a:lnSpc>
                <a:spcPct val="150000"/>
              </a:lnSpc>
              <a:spcBef>
                <a:spcPts val="0"/>
              </a:spcBef>
              <a:spcAft>
                <a:spcPts val="0"/>
              </a:spcAft>
              <a:buFont typeface="Arial" panose="020B0604020202020204" pitchFamily="34" charset="0"/>
              <a:buChar char="•"/>
            </a:pPr>
            <a:r>
              <a:rPr lang="en-GB" sz="1800" dirty="0">
                <a:solidFill>
                  <a:schemeClr val="tx1"/>
                </a:solidFill>
                <a:effectLst/>
                <a:latin typeface="Arial" panose="020B0604020202020204" pitchFamily="34" charset="0"/>
                <a:cs typeface="Arial" panose="020B0604020202020204" pitchFamily="34" charset="0"/>
              </a:rPr>
              <a:t>Use pet carriers or portable kennels to restrict the ability of animals to roam around in the vehicle.</a:t>
            </a:r>
          </a:p>
          <a:p>
            <a:pPr marL="0" marR="0">
              <a:lnSpc>
                <a:spcPct val="150000"/>
              </a:lnSpc>
              <a:spcBef>
                <a:spcPts val="0"/>
              </a:spcBef>
              <a:spcAft>
                <a:spcPts val="0"/>
              </a:spcAft>
              <a:buFont typeface="Arial" panose="020B0604020202020204" pitchFamily="34" charset="0"/>
              <a:buChar char="•"/>
            </a:pPr>
            <a:r>
              <a:rPr lang="en-GB" sz="1800" dirty="0">
                <a:solidFill>
                  <a:schemeClr val="tx1"/>
                </a:solidFill>
                <a:effectLst/>
                <a:latin typeface="Arial" panose="020B0604020202020204" pitchFamily="34" charset="0"/>
                <a:cs typeface="Arial" panose="020B0604020202020204" pitchFamily="34" charset="0"/>
              </a:rPr>
              <a:t>Pull over and stop if small children require attention that could divert your concentration from the road</a:t>
            </a:r>
          </a:p>
          <a:p>
            <a:pPr marL="0" marR="0">
              <a:lnSpc>
                <a:spcPct val="150000"/>
              </a:lnSpc>
              <a:spcBef>
                <a:spcPts val="0"/>
              </a:spcBef>
              <a:spcAft>
                <a:spcPts val="0"/>
              </a:spcAft>
              <a:buFont typeface="Arial" panose="020B0604020202020204" pitchFamily="34" charset="0"/>
              <a:buChar char="•"/>
            </a:pPr>
            <a:r>
              <a:rPr lang="en-GB" sz="1800" dirty="0">
                <a:solidFill>
                  <a:schemeClr val="tx1"/>
                </a:solidFill>
                <a:effectLst/>
                <a:latin typeface="Arial" panose="020B0604020202020204" pitchFamily="34" charset="0"/>
                <a:cs typeface="Arial" panose="020B0604020202020204" pitchFamily="34" charset="0"/>
              </a:rPr>
              <a:t>Avoid eating and drinking while driving - fumbling with napkins, wrappers and beverages means you’re not watching the road.</a:t>
            </a:r>
          </a:p>
          <a:p>
            <a:pPr marL="0" marR="0">
              <a:lnSpc>
                <a:spcPct val="150000"/>
              </a:lnSpc>
              <a:spcBef>
                <a:spcPts val="0"/>
              </a:spcBef>
              <a:spcAft>
                <a:spcPts val="0"/>
              </a:spcAft>
              <a:buFont typeface="Arial" panose="020B0604020202020204" pitchFamily="34" charset="0"/>
              <a:buChar char="•"/>
            </a:pPr>
            <a:r>
              <a:rPr lang="en-GB" sz="1800" dirty="0">
                <a:solidFill>
                  <a:schemeClr val="tx1"/>
                </a:solidFill>
                <a:effectLst/>
                <a:latin typeface="Arial" panose="020B0604020202020204" pitchFamily="34" charset="0"/>
                <a:cs typeface="Arial" panose="020B0604020202020204" pitchFamily="34" charset="0"/>
              </a:rPr>
              <a:t>Plan your trip in advance and allow yourself time to stop and have </a:t>
            </a:r>
            <a:r>
              <a:rPr lang="en-GB" sz="1800">
                <a:solidFill>
                  <a:schemeClr val="tx1"/>
                </a:solidFill>
                <a:effectLst/>
                <a:latin typeface="Arial" panose="020B0604020202020204" pitchFamily="34" charset="0"/>
                <a:cs typeface="Arial" panose="020B0604020202020204" pitchFamily="34" charset="0"/>
              </a:rPr>
              <a:t>a </a:t>
            </a:r>
            <a:r>
              <a:rPr lang="en-GB" sz="1800" smtClean="0">
                <a:solidFill>
                  <a:schemeClr val="tx1"/>
                </a:solidFill>
                <a:effectLst/>
                <a:latin typeface="Arial" panose="020B0604020202020204" pitchFamily="34" charset="0"/>
                <a:cs typeface="Arial" panose="020B0604020202020204" pitchFamily="34" charset="0"/>
              </a:rPr>
              <a:t>bite </a:t>
            </a:r>
            <a:r>
              <a:rPr lang="en-GB" sz="1800" dirty="0">
                <a:solidFill>
                  <a:schemeClr val="tx1"/>
                </a:solidFill>
                <a:effectLst/>
                <a:latin typeface="Arial" panose="020B0604020202020204" pitchFamily="34" charset="0"/>
                <a:cs typeface="Arial" panose="020B0604020202020204" pitchFamily="34" charset="0"/>
              </a:rPr>
              <a:t>to eat</a:t>
            </a:r>
          </a:p>
          <a:p>
            <a:pPr marL="285750" indent="-285750">
              <a:buFont typeface="Arial" panose="020B0604020202020204" pitchFamily="34" charset="0"/>
              <a:buChar char="•"/>
            </a:pPr>
            <a:endParaRPr lang="en-ZA" sz="1800" dirty="0">
              <a:solidFill>
                <a:schemeClr val="tx1"/>
              </a:solidFill>
              <a:latin typeface="Arial" panose="020B0604020202020204" pitchFamily="34" charset="0"/>
              <a:cs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4027080"/>
      </p:ext>
    </p:extLst>
  </p:cSld>
  <p:clrMapOvr>
    <a:masterClrMapping/>
  </p:clrMapOvr>
  <mc:AlternateContent xmlns:mc="http://schemas.openxmlformats.org/markup-compatibility/2006" xmlns:p14="http://schemas.microsoft.com/office/powerpoint/2010/main">
    <mc:Choice Requires="p14">
      <p:transition spd="slow" p14:dur="2000" advTm="27224"/>
    </mc:Choice>
    <mc:Fallback xmlns="">
      <p:transition spd="slow" advTm="27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40BC18-FBF2-47BC-8CA4-9C569BB3E6E1}"/>
              </a:ext>
            </a:extLst>
          </p:cNvPr>
          <p:cNvSpPr>
            <a:spLocks noGrp="1"/>
          </p:cNvSpPr>
          <p:nvPr>
            <p:ph type="title"/>
          </p:nvPr>
        </p:nvSpPr>
        <p:spPr>
          <a:xfrm>
            <a:off x="4899724" y="3048000"/>
            <a:ext cx="1934709" cy="762000"/>
          </a:xfrm>
        </p:spPr>
        <p:txBody>
          <a:bodyPr/>
          <a:lstStyle/>
          <a:p>
            <a:r>
              <a:rPr lang="en-GB" b="1" dirty="0">
                <a:solidFill>
                  <a:schemeClr val="tx1"/>
                </a:solidFill>
                <a:effectLst>
                  <a:outerShdw blurRad="38100" dist="38100" dir="2700000" algn="tl">
                    <a:srgbClr val="000000">
                      <a:alpha val="43137"/>
                    </a:srgbClr>
                  </a:outerShdw>
                  <a:reflection blurRad="25400" stA="27000" endPos="64000" dir="5400000" sy="-100000" algn="bl" rotWithShape="0"/>
                </a:effectLst>
              </a:rPr>
              <a:t>The End</a:t>
            </a:r>
          </a:p>
        </p:txBody>
      </p:sp>
      <p:sp>
        <p:nvSpPr>
          <p:cNvPr id="3" name="Content Placeholder 2">
            <a:extLst>
              <a:ext uri="{FF2B5EF4-FFF2-40B4-BE49-F238E27FC236}">
                <a16:creationId xmlns:a16="http://schemas.microsoft.com/office/drawing/2014/main" xmlns="" id="{D01776EE-3FB1-41FE-8801-23930C08570D}"/>
              </a:ext>
            </a:extLst>
          </p:cNvPr>
          <p:cNvSpPr>
            <a:spLocks noGrp="1"/>
          </p:cNvSpPr>
          <p:nvPr>
            <p:ph idx="1"/>
          </p:nvPr>
        </p:nvSpPr>
        <p:spPr/>
        <p:txBody>
          <a:bodyPr/>
          <a:lstStyle/>
          <a:p>
            <a:endParaRPr lang="en-GB" dirty="0"/>
          </a:p>
          <a:p>
            <a:endParaRPr lang="en-GB" dirty="0"/>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77917540"/>
      </p:ext>
    </p:extLst>
  </p:cSld>
  <p:clrMapOvr>
    <a:masterClrMapping/>
  </p:clrMapOvr>
  <mc:AlternateContent xmlns:mc="http://schemas.openxmlformats.org/markup-compatibility/2006" xmlns:p14="http://schemas.microsoft.com/office/powerpoint/2010/main">
    <mc:Choice Requires="p14">
      <p:transition spd="slow" p14:dur="2000" advTm="5305"/>
    </mc:Choice>
    <mc:Fallback xmlns="">
      <p:transition spd="slow" advTm="5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49E55EFF-96BA-4420-8753-85BFBFCF3F03}"/>
              </a:ext>
            </a:extLst>
          </p:cNvPr>
          <p:cNvPicPr>
            <a:picLocks noChangeAspect="1"/>
          </p:cNvPicPr>
          <p:nvPr/>
        </p:nvPicPr>
        <p:blipFill rotWithShape="1">
          <a:blip r:embed="rId4"/>
          <a:srcRect l="8750" r="32500" b="-1"/>
          <a:stretch/>
        </p:blipFill>
        <p:spPr>
          <a:xfrm>
            <a:off x="3793813" y="1526769"/>
            <a:ext cx="4627646" cy="4627648"/>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6" name="Picture 5">
            <a:extLst>
              <a:ext uri="{FF2B5EF4-FFF2-40B4-BE49-F238E27FC236}">
                <a16:creationId xmlns:a16="http://schemas.microsoft.com/office/drawing/2014/main" xmlns="" id="{FBD4B168-9E9E-4EC0-884A-E36FB4625A70}"/>
              </a:ext>
            </a:extLst>
          </p:cNvPr>
          <p:cNvPicPr>
            <a:picLocks noChangeAspect="1"/>
          </p:cNvPicPr>
          <p:nvPr/>
        </p:nvPicPr>
        <p:blipFill rotWithShape="1">
          <a:blip r:embed="rId5"/>
          <a:srcRect l="31706" r="17619" b="-4"/>
          <a:stretch/>
        </p:blipFill>
        <p:spPr>
          <a:xfrm>
            <a:off x="1319706" y="2540120"/>
            <a:ext cx="2590737" cy="2926956"/>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8" name="Picture 7">
            <a:extLst>
              <a:ext uri="{FF2B5EF4-FFF2-40B4-BE49-F238E27FC236}">
                <a16:creationId xmlns:a16="http://schemas.microsoft.com/office/drawing/2014/main" xmlns="" id="{E891004B-4010-4909-B161-0759081CF49C}"/>
              </a:ext>
            </a:extLst>
          </p:cNvPr>
          <p:cNvPicPr>
            <a:picLocks noChangeAspect="1"/>
          </p:cNvPicPr>
          <p:nvPr/>
        </p:nvPicPr>
        <p:blipFill rotWithShape="1">
          <a:blip r:embed="rId6"/>
          <a:srcRect l="21790" r="23386" b="1"/>
          <a:stretch/>
        </p:blipFill>
        <p:spPr>
          <a:xfrm>
            <a:off x="8297994" y="2540120"/>
            <a:ext cx="2577829" cy="2926956"/>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sp>
        <p:nvSpPr>
          <p:cNvPr id="5" name="Rectangle 4">
            <a:extLst>
              <a:ext uri="{FF2B5EF4-FFF2-40B4-BE49-F238E27FC236}">
                <a16:creationId xmlns:a16="http://schemas.microsoft.com/office/drawing/2014/main" xmlns="" id="{AE02BE7A-8070-4101-90A6-2639F14D2323}"/>
              </a:ext>
            </a:extLst>
          </p:cNvPr>
          <p:cNvSpPr/>
          <p:nvPr/>
        </p:nvSpPr>
        <p:spPr>
          <a:xfrm>
            <a:off x="179512" y="1196752"/>
            <a:ext cx="7980132" cy="1200329"/>
          </a:xfrm>
          <a:prstGeom prst="rect">
            <a:avLst/>
          </a:prstGeom>
        </p:spPr>
        <p:txBody>
          <a:bodyPr wrap="square">
            <a:spAutoFit/>
          </a:bodyPr>
          <a:lstStyle/>
          <a:p>
            <a:pPr lvl="0">
              <a:lnSpc>
                <a:spcPct val="150000"/>
              </a:lnSpc>
            </a:pPr>
            <a:endParaRPr lang="en-GB" sz="1600" dirty="0"/>
          </a:p>
          <a:p>
            <a:pPr lvl="0">
              <a:lnSpc>
                <a:spcPct val="150000"/>
              </a:lnSpc>
            </a:pPr>
            <a:endParaRPr lang="en-GB" sz="1600" dirty="0"/>
          </a:p>
          <a:p>
            <a:pPr algn="just">
              <a:lnSpc>
                <a:spcPct val="150000"/>
              </a:lnSpc>
              <a:spcAft>
                <a:spcPts val="800"/>
              </a:spcAft>
            </a:pPr>
            <a:endParaRPr lang="en-GB" sz="1600" dirty="0">
              <a:latin typeface="Arial" panose="020B0604020202020204" pitchFamily="3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xmlns="" id="{BC6DCF54-723D-49AC-AC36-0866ADC9048A}"/>
              </a:ext>
            </a:extLst>
          </p:cNvPr>
          <p:cNvPicPr>
            <a:picLocks noChangeAspect="1"/>
          </p:cNvPicPr>
          <p:nvPr/>
        </p:nvPicPr>
        <p:blipFill>
          <a:blip r:embed="rId7"/>
          <a:stretch>
            <a:fillRect/>
          </a:stretch>
        </p:blipFill>
        <p:spPr>
          <a:xfrm>
            <a:off x="9977145" y="36278"/>
            <a:ext cx="2108018" cy="1714352"/>
          </a:xfrm>
          <a:prstGeom prst="rect">
            <a:avLst/>
          </a:prstGeom>
        </p:spPr>
      </p:pic>
      <p:sp>
        <p:nvSpPr>
          <p:cNvPr id="19" name="Content Placeholder 2">
            <a:extLst>
              <a:ext uri="{FF2B5EF4-FFF2-40B4-BE49-F238E27FC236}">
                <a16:creationId xmlns:a16="http://schemas.microsoft.com/office/drawing/2014/main" xmlns="" id="{8797F5E7-18BB-4143-8EF3-7C830CA503CF}"/>
              </a:ext>
            </a:extLst>
          </p:cNvPr>
          <p:cNvSpPr>
            <a:spLocks noGrp="1"/>
          </p:cNvSpPr>
          <p:nvPr>
            <p:ph idx="1"/>
          </p:nvPr>
        </p:nvSpPr>
        <p:spPr>
          <a:xfrm>
            <a:off x="106837" y="530651"/>
            <a:ext cx="9635763" cy="953177"/>
          </a:xfrm>
        </p:spPr>
        <p:txBody>
          <a:bodyPr>
            <a:noAutofit/>
          </a:bodyPr>
          <a:lstStyle/>
          <a:p>
            <a:r>
              <a:rPr lang="en-ZA" dirty="0">
                <a:latin typeface="Arial" panose="020B0604020202020204" pitchFamily="34" charset="0"/>
                <a:cs typeface="Arial" panose="020B0604020202020204" pitchFamily="34" charset="0"/>
              </a:rPr>
              <a:t>We are accountable in providing answers to people </a:t>
            </a:r>
            <a:r>
              <a:rPr lang="en-ZA" dirty="0" smtClean="0">
                <a:latin typeface="Arial" panose="020B0604020202020204" pitchFamily="34" charset="0"/>
                <a:cs typeface="Arial" panose="020B0604020202020204" pitchFamily="34" charset="0"/>
              </a:rPr>
              <a:t>who have lost their loved ones in a crash.</a:t>
            </a:r>
            <a:endParaRPr lang="en-ZA" dirty="0">
              <a:latin typeface="Arial" panose="020B0604020202020204" pitchFamily="34" charset="0"/>
              <a:cs typeface="Arial" panose="020B0604020202020204" pitchFamily="34" charset="0"/>
            </a:endParaRPr>
          </a:p>
          <a:p>
            <a:endParaRPr lang="en-ZA" dirty="0">
              <a:latin typeface="Arial" panose="020B0604020202020204" pitchFamily="34" charset="0"/>
              <a:cs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51573729"/>
      </p:ext>
    </p:extLst>
  </p:cSld>
  <p:clrMapOvr>
    <a:masterClrMapping/>
  </p:clrMapOvr>
  <mc:AlternateContent xmlns:mc="http://schemas.openxmlformats.org/markup-compatibility/2006" xmlns:p14="http://schemas.microsoft.com/office/powerpoint/2010/main">
    <mc:Choice Requires="p14">
      <p:transition spd="slow" p14:dur="2000" advTm="6914"/>
    </mc:Choice>
    <mc:Fallback xmlns="">
      <p:transition spd="slow" advTm="6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2883" y="234761"/>
            <a:ext cx="11654149" cy="5869054"/>
          </a:xfrm>
        </p:spPr>
        <p:txBody>
          <a:bodyPr/>
          <a:lstStyle/>
          <a:p>
            <a:endParaRPr lang="en-ZA" dirty="0"/>
          </a:p>
        </p:txBody>
      </p:sp>
      <p:pic>
        <p:nvPicPr>
          <p:cNvPr id="4" name="Picture 3"/>
          <p:cNvPicPr>
            <a:picLocks noChangeAspect="1"/>
          </p:cNvPicPr>
          <p:nvPr/>
        </p:nvPicPr>
        <p:blipFill>
          <a:blip r:embed="rId5"/>
          <a:stretch>
            <a:fillRect/>
          </a:stretch>
        </p:blipFill>
        <p:spPr>
          <a:xfrm>
            <a:off x="242883" y="234761"/>
            <a:ext cx="8418700" cy="3132673"/>
          </a:xfrm>
          <a:prstGeom prst="rect">
            <a:avLst/>
          </a:prstGeom>
        </p:spPr>
      </p:pic>
      <p:sp>
        <p:nvSpPr>
          <p:cNvPr id="5" name="Rectangle 4"/>
          <p:cNvSpPr/>
          <p:nvPr/>
        </p:nvSpPr>
        <p:spPr>
          <a:xfrm>
            <a:off x="476738" y="3817965"/>
            <a:ext cx="11340124" cy="1477328"/>
          </a:xfrm>
          <a:prstGeom prst="rect">
            <a:avLst/>
          </a:prstGeom>
        </p:spPr>
        <p:txBody>
          <a:bodyPr wrap="square">
            <a:spAutoFit/>
          </a:bodyPr>
          <a:lstStyle/>
          <a:p>
            <a:pPr marL="285750" indent="-285750" algn="just">
              <a:buFont typeface="Arial" panose="020B0604020202020204" pitchFamily="34" charset="0"/>
              <a:buChar char="•"/>
            </a:pPr>
            <a:r>
              <a:rPr lang="en-ZA" dirty="0">
                <a:latin typeface="Arial" panose="020B0604020202020204" pitchFamily="34" charset="0"/>
                <a:cs typeface="Arial" panose="020B0604020202020204" pitchFamily="34" charset="0"/>
              </a:rPr>
              <a:t>There are 59,62 million people in South Africa and more than half of the </a:t>
            </a:r>
            <a:r>
              <a:rPr lang="en-ZA" dirty="0" smtClean="0">
                <a:latin typeface="Arial" panose="020B0604020202020204" pitchFamily="34" charset="0"/>
                <a:cs typeface="Arial" panose="020B0604020202020204" pitchFamily="34" charset="0"/>
              </a:rPr>
              <a:t>population is </a:t>
            </a:r>
            <a:r>
              <a:rPr lang="en-ZA" dirty="0">
                <a:latin typeface="Arial" panose="020B0604020202020204" pitchFamily="34" charset="0"/>
                <a:cs typeface="Arial" panose="020B0604020202020204" pitchFamily="34" charset="0"/>
              </a:rPr>
              <a:t>female.</a:t>
            </a:r>
          </a:p>
          <a:p>
            <a:pPr marL="285750" indent="-285750" algn="just">
              <a:buFont typeface="Arial" panose="020B0604020202020204" pitchFamily="34" charset="0"/>
              <a:buChar char="•"/>
            </a:pPr>
            <a:r>
              <a:rPr lang="en-ZA" dirty="0">
                <a:latin typeface="Arial" panose="020B0604020202020204" pitchFamily="34" charset="0"/>
                <a:cs typeface="Arial" panose="020B0604020202020204" pitchFamily="34" charset="0"/>
              </a:rPr>
              <a:t>Throughout the years women’s role changed </a:t>
            </a:r>
            <a:r>
              <a:rPr lang="en-ZA" dirty="0" smtClean="0">
                <a:latin typeface="Arial" panose="020B0604020202020204" pitchFamily="34" charset="0"/>
                <a:cs typeface="Arial" panose="020B0604020202020204" pitchFamily="34" charset="0"/>
              </a:rPr>
              <a:t>as </a:t>
            </a:r>
            <a:r>
              <a:rPr lang="en-ZA" dirty="0">
                <a:latin typeface="Arial" panose="020B0604020202020204" pitchFamily="34" charset="0"/>
                <a:cs typeface="Arial" panose="020B0604020202020204" pitchFamily="34" charset="0"/>
              </a:rPr>
              <a:t>more women entered into the economy. </a:t>
            </a:r>
          </a:p>
          <a:p>
            <a:pPr marL="285750" indent="-285750" algn="just">
              <a:buFont typeface="Arial" panose="020B0604020202020204" pitchFamily="34" charset="0"/>
              <a:buChar char="•"/>
            </a:pPr>
            <a:r>
              <a:rPr lang="en-ZA" dirty="0">
                <a:latin typeface="Arial" panose="020B0604020202020204" pitchFamily="34" charset="0"/>
                <a:cs typeface="Arial" panose="020B0604020202020204" pitchFamily="34" charset="0"/>
              </a:rPr>
              <a:t>This necessitated the need for women to own a car and obtain a driver’s license.</a:t>
            </a:r>
          </a:p>
          <a:p>
            <a:pPr marL="285750" indent="-285750" algn="just">
              <a:buFont typeface="Arial" panose="020B0604020202020204" pitchFamily="34" charset="0"/>
              <a:buChar char="•"/>
            </a:pPr>
            <a:r>
              <a:rPr lang="en-ZA" dirty="0">
                <a:latin typeface="Arial" panose="020B0604020202020204" pitchFamily="34" charset="0"/>
                <a:cs typeface="Arial" panose="020B0604020202020204" pitchFamily="34" charset="0"/>
              </a:rPr>
              <a:t>There are 14,9 million South Africans of working age that drive themselves to their workplaces and 23% of those </a:t>
            </a:r>
            <a:r>
              <a:rPr lang="en-ZA" dirty="0" smtClean="0">
                <a:latin typeface="Arial" panose="020B0604020202020204" pitchFamily="34" charset="0"/>
                <a:cs typeface="Arial" panose="020B0604020202020204" pitchFamily="34" charset="0"/>
              </a:rPr>
              <a:t>are </a:t>
            </a:r>
            <a:r>
              <a:rPr lang="en-ZA" dirty="0">
                <a:latin typeface="Arial" panose="020B0604020202020204" pitchFamily="34" charset="0"/>
                <a:cs typeface="Arial" panose="020B0604020202020204" pitchFamily="34" charset="0"/>
              </a:rPr>
              <a:t>female.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57063669"/>
      </p:ext>
    </p:extLst>
  </p:cSld>
  <p:clrMapOvr>
    <a:masterClrMapping/>
  </p:clrMapOvr>
  <mc:AlternateContent xmlns:mc="http://schemas.openxmlformats.org/markup-compatibility/2006" xmlns:p14="http://schemas.microsoft.com/office/powerpoint/2010/main">
    <mc:Choice Requires="p14">
      <p:transition spd="slow" p14:dur="2000" advTm="34201"/>
    </mc:Choice>
    <mc:Fallback xmlns="">
      <p:transition spd="slow" advTm="34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2884" y="542681"/>
            <a:ext cx="9526348" cy="5772638"/>
          </a:xfrm>
        </p:spPr>
        <p:txBody>
          <a:bodyPr/>
          <a:lstStyle/>
          <a:p>
            <a:pPr marL="342900" indent="-342900" algn="just">
              <a:lnSpc>
                <a:spcPct val="100000"/>
              </a:lnSpc>
              <a:buFont typeface="Arial" panose="020B0604020202020204" pitchFamily="34" charset="0"/>
              <a:buChar char="•"/>
            </a:pPr>
            <a:r>
              <a:rPr lang="en-ZA" sz="1800" dirty="0">
                <a:latin typeface="Arial" panose="020B0604020202020204" pitchFamily="34" charset="0"/>
                <a:cs typeface="Arial" panose="020B0604020202020204" pitchFamily="34" charset="0"/>
              </a:rPr>
              <a:t>Statistics from Alexander Forbes Insurance show that men have fewer crashes than women. </a:t>
            </a:r>
          </a:p>
          <a:p>
            <a:pPr marL="342900" indent="-342900" algn="just">
              <a:lnSpc>
                <a:spcPct val="100000"/>
              </a:lnSpc>
              <a:buFont typeface="Arial" panose="020B0604020202020204" pitchFamily="34" charset="0"/>
              <a:buChar char="•"/>
            </a:pPr>
            <a:r>
              <a:rPr lang="en-ZA" sz="1800" dirty="0">
                <a:latin typeface="Arial" panose="020B0604020202020204" pitchFamily="34" charset="0"/>
                <a:cs typeface="Arial" panose="020B0604020202020204" pitchFamily="34" charset="0"/>
              </a:rPr>
              <a:t>However, the extent of the damage done to vehicles is more severe. </a:t>
            </a:r>
          </a:p>
          <a:p>
            <a:pPr marL="342900" indent="-342900" algn="just">
              <a:lnSpc>
                <a:spcPct val="100000"/>
              </a:lnSpc>
              <a:buFont typeface="Arial" panose="020B0604020202020204" pitchFamily="34" charset="0"/>
              <a:buChar char="•"/>
            </a:pPr>
            <a:r>
              <a:rPr lang="en-ZA" sz="1800" dirty="0">
                <a:latin typeface="Arial" panose="020B0604020202020204" pitchFamily="34" charset="0"/>
                <a:cs typeface="Arial" panose="020B0604020202020204" pitchFamily="34" charset="0"/>
              </a:rPr>
              <a:t>Men are more likely to write off a vehicle than women.</a:t>
            </a:r>
          </a:p>
          <a:p>
            <a:pPr marL="342900" indent="-342900" algn="just">
              <a:lnSpc>
                <a:spcPct val="100000"/>
              </a:lnSpc>
              <a:buFont typeface="Arial" panose="020B0604020202020204" pitchFamily="34" charset="0"/>
              <a:buChar char="•"/>
            </a:pPr>
            <a:r>
              <a:rPr lang="en-ZA" sz="1800" dirty="0">
                <a:latin typeface="Arial" panose="020B0604020202020204" pitchFamily="34" charset="0"/>
                <a:cs typeface="Arial" panose="020B0604020202020204" pitchFamily="34" charset="0"/>
              </a:rPr>
              <a:t>Statistics also show, from middle age, there is a higher crash </a:t>
            </a:r>
            <a:r>
              <a:rPr lang="en-ZA" sz="1800" dirty="0" smtClean="0">
                <a:latin typeface="Arial" panose="020B0604020202020204" pitchFamily="34" charset="0"/>
                <a:cs typeface="Arial" panose="020B0604020202020204" pitchFamily="34" charset="0"/>
              </a:rPr>
              <a:t>frequency </a:t>
            </a:r>
            <a:r>
              <a:rPr lang="en-ZA" sz="1800" dirty="0">
                <a:latin typeface="Arial" panose="020B0604020202020204" pitchFamily="34" charset="0"/>
                <a:cs typeface="Arial" panose="020B0604020202020204" pitchFamily="34" charset="0"/>
              </a:rPr>
              <a:t>for female drivers. This is attributed to distracted driving</a:t>
            </a:r>
            <a:r>
              <a:rPr lang="en-ZA" sz="1800" dirty="0" smtClean="0">
                <a:latin typeface="Arial" panose="020B0604020202020204" pitchFamily="34" charset="0"/>
                <a:cs typeface="Arial" panose="020B0604020202020204" pitchFamily="34" charset="0"/>
              </a:rPr>
              <a:t>. As shown in the graph women have a higher rate of distracted driving as compared to their male counterpart.</a:t>
            </a:r>
            <a:endParaRPr lang="en-ZA"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ZA"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5"/>
          <a:srcRect t="-1" b="1503"/>
          <a:stretch/>
        </p:blipFill>
        <p:spPr>
          <a:xfrm>
            <a:off x="437662" y="2885858"/>
            <a:ext cx="6838461" cy="3307114"/>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57299629"/>
      </p:ext>
    </p:extLst>
  </p:cSld>
  <p:clrMapOvr>
    <a:masterClrMapping/>
  </p:clrMapOvr>
  <mc:AlternateContent xmlns:mc="http://schemas.openxmlformats.org/markup-compatibility/2006" xmlns:p14="http://schemas.microsoft.com/office/powerpoint/2010/main">
    <mc:Choice Requires="p14">
      <p:transition spd="slow" p14:dur="2000" advTm="36777"/>
    </mc:Choice>
    <mc:Fallback xmlns="">
      <p:transition spd="slow" advTm="36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7687" y="635340"/>
            <a:ext cx="9066568" cy="3848221"/>
          </a:xfrm>
        </p:spPr>
        <p:txBody>
          <a:bodyPr>
            <a:noAutofit/>
          </a:bodyPr>
          <a:lstStyle/>
          <a:p>
            <a:pPr algn="just"/>
            <a:r>
              <a:rPr lang="en-ZA" sz="1800" dirty="0">
                <a:latin typeface="Arial" panose="020B0604020202020204" pitchFamily="34" charset="0"/>
                <a:cs typeface="Arial" panose="020B0604020202020204" pitchFamily="34" charset="0"/>
              </a:rPr>
              <a:t>Distracted driving is driving while doing something else, typically driving with children in the car.</a:t>
            </a:r>
          </a:p>
          <a:p>
            <a:pPr algn="just"/>
            <a:endParaRPr lang="en-ZA" sz="1800" dirty="0">
              <a:latin typeface="Arial" panose="020B0604020202020204" pitchFamily="34" charset="0"/>
              <a:cs typeface="Arial" panose="020B0604020202020204" pitchFamily="34" charset="0"/>
            </a:endParaRPr>
          </a:p>
          <a:p>
            <a:pPr algn="just"/>
            <a:r>
              <a:rPr lang="en-ZA" sz="1800" dirty="0">
                <a:latin typeface="Arial" panose="020B0604020202020204" pitchFamily="34" charset="0"/>
                <a:cs typeface="Arial" panose="020B0604020202020204" pitchFamily="34" charset="0"/>
              </a:rPr>
              <a:t>There are four types of distractions while driving</a:t>
            </a:r>
          </a:p>
          <a:p>
            <a:pPr marL="342900" indent="-342900" algn="just">
              <a:buFont typeface="Arial" panose="020B0604020202020204" pitchFamily="34" charset="0"/>
              <a:buChar char="•"/>
            </a:pPr>
            <a:r>
              <a:rPr lang="en-ZA" sz="1800" b="1" dirty="0">
                <a:latin typeface="Arial" panose="020B0604020202020204" pitchFamily="34" charset="0"/>
                <a:cs typeface="Arial" panose="020B0604020202020204" pitchFamily="34" charset="0"/>
              </a:rPr>
              <a:t>Visual – </a:t>
            </a:r>
            <a:r>
              <a:rPr lang="en-ZA" sz="1800" dirty="0">
                <a:latin typeface="Arial" panose="020B0604020202020204" pitchFamily="34" charset="0"/>
                <a:cs typeface="Arial" panose="020B0604020202020204" pitchFamily="34" charset="0"/>
              </a:rPr>
              <a:t>looking at something other than the road.</a:t>
            </a:r>
          </a:p>
          <a:p>
            <a:pPr marL="342900" indent="-342900" algn="just">
              <a:buFont typeface="Arial" panose="020B0604020202020204" pitchFamily="34" charset="0"/>
              <a:buChar char="•"/>
            </a:pPr>
            <a:r>
              <a:rPr lang="en-ZA" sz="1800" b="1" dirty="0">
                <a:latin typeface="Arial" panose="020B0604020202020204" pitchFamily="34" charset="0"/>
                <a:cs typeface="Arial" panose="020B0604020202020204" pitchFamily="34" charset="0"/>
              </a:rPr>
              <a:t>Auditory – </a:t>
            </a:r>
            <a:r>
              <a:rPr lang="en-ZA" sz="1800" dirty="0">
                <a:latin typeface="Arial" panose="020B0604020202020204" pitchFamily="34" charset="0"/>
                <a:cs typeface="Arial" panose="020B0604020202020204" pitchFamily="34" charset="0"/>
              </a:rPr>
              <a:t>hearing something not related to driving.</a:t>
            </a:r>
          </a:p>
          <a:p>
            <a:pPr marL="342900" indent="-342900" algn="just">
              <a:buFont typeface="Arial" panose="020B0604020202020204" pitchFamily="34" charset="0"/>
              <a:buChar char="•"/>
            </a:pPr>
            <a:r>
              <a:rPr lang="en-ZA" sz="1800" b="1" dirty="0">
                <a:latin typeface="Arial" panose="020B0604020202020204" pitchFamily="34" charset="0"/>
                <a:cs typeface="Arial" panose="020B0604020202020204" pitchFamily="34" charset="0"/>
              </a:rPr>
              <a:t>Manual – </a:t>
            </a:r>
            <a:r>
              <a:rPr lang="en-ZA" sz="1800" dirty="0">
                <a:latin typeface="Arial" panose="020B0604020202020204" pitchFamily="34" charset="0"/>
                <a:cs typeface="Arial" panose="020B0604020202020204" pitchFamily="34" charset="0"/>
              </a:rPr>
              <a:t>manipulating something other than the steering wheel.</a:t>
            </a:r>
          </a:p>
          <a:p>
            <a:pPr marL="342900" indent="-342900" algn="just">
              <a:buFont typeface="Arial" panose="020B0604020202020204" pitchFamily="34" charset="0"/>
              <a:buChar char="•"/>
            </a:pPr>
            <a:r>
              <a:rPr lang="en-ZA" sz="1800" b="1" dirty="0">
                <a:latin typeface="Arial" panose="020B0604020202020204" pitchFamily="34" charset="0"/>
                <a:cs typeface="Arial" panose="020B0604020202020204" pitchFamily="34" charset="0"/>
              </a:rPr>
              <a:t>Cognitive – </a:t>
            </a:r>
            <a:r>
              <a:rPr lang="en-ZA" sz="1800" dirty="0">
                <a:latin typeface="Arial" panose="020B0604020202020204" pitchFamily="34" charset="0"/>
                <a:cs typeface="Arial" panose="020B0604020202020204" pitchFamily="34" charset="0"/>
              </a:rPr>
              <a:t>thinking about something other than driving.</a:t>
            </a:r>
          </a:p>
          <a:p>
            <a:pPr algn="just"/>
            <a:endParaRPr lang="en-ZA" sz="1800" dirty="0">
              <a:latin typeface="Arial" panose="020B0604020202020204" pitchFamily="34" charset="0"/>
              <a:cs typeface="Arial" panose="020B0604020202020204" pitchFamily="34" charset="0"/>
            </a:endParaRPr>
          </a:p>
          <a:p>
            <a:pPr algn="just"/>
            <a:r>
              <a:rPr lang="en-ZA" sz="1800" dirty="0">
                <a:latin typeface="Arial" panose="020B0604020202020204" pitchFamily="34" charset="0"/>
                <a:cs typeface="Arial" panose="020B0604020202020204" pitchFamily="34" charset="0"/>
              </a:rPr>
              <a:t>Distractions put extra demands on the driver, which may reduce her driving capabilities and increases the risk of being involved in a crash.</a:t>
            </a:r>
          </a:p>
          <a:p>
            <a:pPr algn="just"/>
            <a:r>
              <a:rPr lang="en-ZA" sz="1800" dirty="0">
                <a:latin typeface="Arial" panose="020B0604020202020204" pitchFamily="34" charset="0"/>
                <a:cs typeface="Arial" panose="020B0604020202020204" pitchFamily="34" charset="0"/>
              </a:rPr>
              <a:t>Crash Involvement = Risk + Prevalence- the more you are involved in risky behaviour, the higher the chances of being involved in a crash.</a:t>
            </a:r>
          </a:p>
          <a:p>
            <a:pPr algn="just"/>
            <a:r>
              <a:rPr lang="en-ZA" sz="1800" dirty="0">
                <a:latin typeface="Arial" panose="020B0604020202020204" pitchFamily="34" charset="0"/>
                <a:cs typeface="Arial" panose="020B0604020202020204" pitchFamily="34" charset="0"/>
              </a:rPr>
              <a:t>All distractions endanger the </a:t>
            </a:r>
            <a:r>
              <a:rPr lang="en-ZA" sz="1800" dirty="0" smtClean="0">
                <a:latin typeface="Arial" panose="020B0604020202020204" pitchFamily="34" charset="0"/>
                <a:cs typeface="Arial" panose="020B0604020202020204" pitchFamily="34" charset="0"/>
              </a:rPr>
              <a:t>all road </a:t>
            </a:r>
            <a:r>
              <a:rPr lang="en-ZA" sz="1800" dirty="0">
                <a:latin typeface="Arial" panose="020B0604020202020204" pitchFamily="34" charset="0"/>
                <a:cs typeface="Arial" panose="020B0604020202020204" pitchFamily="34" charset="0"/>
              </a:rPr>
              <a:t>users.</a:t>
            </a:r>
          </a:p>
          <a:p>
            <a:endParaRPr lang="en-ZA" sz="1800" dirty="0">
              <a:latin typeface="Arial" panose="020B0604020202020204" pitchFamily="34" charset="0"/>
              <a:cs typeface="Arial" panose="020B0604020202020204" pitchFamily="34" charset="0"/>
            </a:endParaRPr>
          </a:p>
          <a:p>
            <a:endParaRPr lang="en-ZA" sz="1800" dirty="0">
              <a:latin typeface="Arial" panose="020B0604020202020204" pitchFamily="34" charset="0"/>
              <a:cs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26220741"/>
      </p:ext>
    </p:extLst>
  </p:cSld>
  <p:clrMapOvr>
    <a:masterClrMapping/>
  </p:clrMapOvr>
  <mc:AlternateContent xmlns:mc="http://schemas.openxmlformats.org/markup-compatibility/2006" xmlns:p14="http://schemas.microsoft.com/office/powerpoint/2010/main">
    <mc:Choice Requires="p14">
      <p:transition spd="slow" p14:dur="2000" advTm="58186"/>
    </mc:Choice>
    <mc:Fallback xmlns="">
      <p:transition spd="slow" advTm="58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982" y="2123993"/>
            <a:ext cx="10134941" cy="2956169"/>
          </a:xfrm>
        </p:spPr>
        <p:txBody>
          <a:bodyPr>
            <a:normAutofit/>
          </a:bodyPr>
          <a:lstStyle/>
          <a:p>
            <a:pPr algn="just"/>
            <a:r>
              <a:rPr lang="en-ZA" dirty="0">
                <a:latin typeface="Arial" panose="020B0604020202020204" pitchFamily="34" charset="0"/>
                <a:cs typeface="Arial" panose="020B0604020202020204" pitchFamily="34" charset="0"/>
              </a:rPr>
              <a:t>The most alarming of these distractions is the one that requires the driver to take her visual, manual and cognitive attention away from driving such as texting.</a:t>
            </a:r>
          </a:p>
          <a:p>
            <a:pPr algn="just"/>
            <a:r>
              <a:rPr lang="en-ZA" dirty="0">
                <a:latin typeface="Arial" panose="020B0604020202020204" pitchFamily="34" charset="0"/>
                <a:cs typeface="Arial" panose="020B0604020202020204" pitchFamily="34" charset="0"/>
              </a:rPr>
              <a:t>The average driver takes her eyes off the road for 5 seconds at a time while texting. At 60km/h, that is like driving blind for almost the length of a soccer field.</a:t>
            </a:r>
          </a:p>
          <a:p>
            <a:pPr algn="just"/>
            <a:r>
              <a:rPr lang="en-ZA" dirty="0">
                <a:latin typeface="Arial" panose="020B0604020202020204" pitchFamily="34" charset="0"/>
                <a:cs typeface="Arial" panose="020B0604020202020204" pitchFamily="34" charset="0"/>
              </a:rPr>
              <a:t>Lets look at the following video on distracted </a:t>
            </a:r>
            <a:r>
              <a:rPr lang="en-ZA" dirty="0" smtClean="0">
                <a:latin typeface="Arial" panose="020B0604020202020204" pitchFamily="34" charset="0"/>
                <a:cs typeface="Arial" panose="020B0604020202020204" pitchFamily="34" charset="0"/>
              </a:rPr>
              <a:t>driving and </a:t>
            </a:r>
            <a:r>
              <a:rPr lang="en-ZA" dirty="0">
                <a:latin typeface="Arial" panose="020B0604020202020204" pitchFamily="34" charset="0"/>
                <a:cs typeface="Arial" panose="020B0604020202020204" pitchFamily="34" charset="0"/>
              </a:rPr>
              <a:t>how it affects your driving capabilities.</a:t>
            </a:r>
          </a:p>
          <a:p>
            <a:pPr algn="just"/>
            <a:r>
              <a:rPr lang="en-ZA" dirty="0">
                <a:latin typeface="Arial" panose="020B0604020202020204" pitchFamily="34" charset="0"/>
                <a:cs typeface="Arial" panose="020B0604020202020204" pitchFamily="34" charset="0"/>
              </a:rPr>
              <a:t> </a:t>
            </a:r>
          </a:p>
          <a:p>
            <a:pPr marL="0" indent="0">
              <a:buNone/>
            </a:pPr>
            <a:endParaRPr lang="en-ZA" dirty="0">
              <a:latin typeface="Arial" panose="020B0604020202020204" pitchFamily="34" charset="0"/>
              <a:cs typeface="Arial" panose="020B0604020202020204" pitchFamily="34" charset="0"/>
            </a:endParaRPr>
          </a:p>
          <a:p>
            <a:endParaRPr lang="en-ZA" dirty="0">
              <a:latin typeface="Arial" panose="020B0604020202020204" pitchFamily="34" charset="0"/>
              <a:cs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16615253"/>
      </p:ext>
    </p:extLst>
  </p:cSld>
  <p:clrMapOvr>
    <a:masterClrMapping/>
  </p:clrMapOvr>
  <mc:AlternateContent xmlns:mc="http://schemas.openxmlformats.org/markup-compatibility/2006" xmlns:p14="http://schemas.microsoft.com/office/powerpoint/2010/main">
    <mc:Choice Requires="p14">
      <p:transition spd="slow" p14:dur="2000" advTm="35426"/>
    </mc:Choice>
    <mc:Fallback xmlns="">
      <p:transition spd="slow" advTm="35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Distracted Drivin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502871" y="650450"/>
            <a:ext cx="8690181" cy="4887728"/>
          </a:xfrm>
        </p:spPr>
      </p:pic>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92750091"/>
      </p:ext>
    </p:extLst>
  </p:cSld>
  <p:clrMapOvr>
    <a:masterClrMapping/>
  </p:clrMapOvr>
  <mc:AlternateContent xmlns:mc="http://schemas.openxmlformats.org/markup-compatibility/2006" xmlns:p14="http://schemas.microsoft.com/office/powerpoint/2010/main">
    <mc:Choice Requires="p14">
      <p:transition spd="slow" p14:dur="2000" advTm="117567"/>
    </mc:Choice>
    <mc:Fallback xmlns="">
      <p:transition spd="slow" advTm="117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152" objId="6"/>
        <p14:stopEvt time="117567" objId="6"/>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17242" y="1423349"/>
            <a:ext cx="10515600" cy="1877158"/>
          </a:xfrm>
        </p:spPr>
        <p:txBody>
          <a:bodyPr>
            <a:noAutofit/>
          </a:bodyPr>
          <a:lstStyle/>
          <a:p>
            <a:r>
              <a:rPr lang="en-ZA" sz="1800" b="1" u="sng" dirty="0">
                <a:solidFill>
                  <a:schemeClr val="tx1"/>
                </a:solidFill>
                <a:latin typeface="Arial" panose="020B0604020202020204" pitchFamily="34" charset="0"/>
                <a:cs typeface="Arial" panose="020B0604020202020204" pitchFamily="34" charset="0"/>
              </a:rPr>
              <a:t>Simple test. </a:t>
            </a:r>
          </a:p>
          <a:p>
            <a:endParaRPr lang="en-ZA" sz="1800" b="1" u="sng" dirty="0">
              <a:solidFill>
                <a:schemeClr val="tx1"/>
              </a:solidFill>
              <a:latin typeface="Arial" panose="020B0604020202020204" pitchFamily="34" charset="0"/>
              <a:cs typeface="Arial" panose="020B0604020202020204" pitchFamily="34" charset="0"/>
            </a:endParaRPr>
          </a:p>
          <a:p>
            <a:r>
              <a:rPr lang="en-ZA" sz="1800" dirty="0">
                <a:solidFill>
                  <a:schemeClr val="tx1"/>
                </a:solidFill>
                <a:latin typeface="Arial" panose="020B0604020202020204" pitchFamily="34" charset="0"/>
                <a:cs typeface="Arial" panose="020B0604020202020204" pitchFamily="34" charset="0"/>
              </a:rPr>
              <a:t>Next time you have a conversation on your </a:t>
            </a:r>
            <a:r>
              <a:rPr lang="en-ZA" sz="1800" dirty="0" smtClean="0">
                <a:solidFill>
                  <a:schemeClr val="tx1"/>
                </a:solidFill>
                <a:latin typeface="Arial" panose="020B0604020202020204" pitchFamily="34" charset="0"/>
                <a:cs typeface="Arial" panose="020B0604020202020204" pitchFamily="34" charset="0"/>
              </a:rPr>
              <a:t>cellular telephone, </a:t>
            </a:r>
            <a:r>
              <a:rPr lang="en-ZA" sz="1800" dirty="0">
                <a:solidFill>
                  <a:schemeClr val="tx1"/>
                </a:solidFill>
                <a:latin typeface="Arial" panose="020B0604020202020204" pitchFamily="34" charset="0"/>
                <a:cs typeface="Arial" panose="020B0604020202020204" pitchFamily="34" charset="0"/>
              </a:rPr>
              <a:t>after ending the call try to recall what you’ve seen, you’ll realise you don’t remember much of what happened during your call.</a:t>
            </a:r>
          </a:p>
          <a:p>
            <a:endParaRPr lang="en-ZA" sz="1800" dirty="0" smtClean="0">
              <a:solidFill>
                <a:schemeClr val="tx1"/>
              </a:solidFill>
              <a:latin typeface="Arial" panose="020B0604020202020204" pitchFamily="34" charset="0"/>
              <a:cs typeface="Arial" panose="020B0604020202020204" pitchFamily="34" charset="0"/>
            </a:endParaRPr>
          </a:p>
          <a:p>
            <a:r>
              <a:rPr lang="en-ZA" sz="1800" dirty="0" smtClean="0">
                <a:solidFill>
                  <a:schemeClr val="tx1"/>
                </a:solidFill>
                <a:latin typeface="Arial" panose="020B0604020202020204" pitchFamily="34" charset="0"/>
                <a:cs typeface="Arial" panose="020B0604020202020204" pitchFamily="34" charset="0"/>
              </a:rPr>
              <a:t>Cellular telephone </a:t>
            </a:r>
            <a:r>
              <a:rPr lang="en-ZA" sz="1800" dirty="0">
                <a:solidFill>
                  <a:schemeClr val="tx1"/>
                </a:solidFill>
                <a:latin typeface="Arial" panose="020B0604020202020204" pitchFamily="34" charset="0"/>
                <a:cs typeface="Arial" panose="020B0604020202020204" pitchFamily="34" charset="0"/>
              </a:rPr>
              <a:t>conversations decreases the brain’s ability to process moving </a:t>
            </a:r>
            <a:r>
              <a:rPr lang="en-ZA" sz="1800" dirty="0" smtClean="0">
                <a:solidFill>
                  <a:schemeClr val="tx1"/>
                </a:solidFill>
                <a:latin typeface="Arial" panose="020B0604020202020204" pitchFamily="34" charset="0"/>
                <a:cs typeface="Arial" panose="020B0604020202020204" pitchFamily="34" charset="0"/>
              </a:rPr>
              <a:t>images, </a:t>
            </a:r>
            <a:r>
              <a:rPr lang="en-ZA" sz="1800" dirty="0">
                <a:solidFill>
                  <a:schemeClr val="tx1"/>
                </a:solidFill>
                <a:latin typeface="Arial" panose="020B0604020202020204" pitchFamily="34" charset="0"/>
                <a:cs typeface="Arial" panose="020B0604020202020204" pitchFamily="34" charset="0"/>
              </a:rPr>
              <a:t>even when the driver’s eyes are on the road, they overlook a lot around them.</a:t>
            </a:r>
          </a:p>
          <a:p>
            <a:endParaRPr lang="en-ZA" sz="1800" dirty="0">
              <a:solidFill>
                <a:schemeClr val="tx1"/>
              </a:solidFill>
              <a:latin typeface="Arial" panose="020B0604020202020204" pitchFamily="34" charset="0"/>
              <a:cs typeface="Arial" panose="020B0604020202020204" pitchFamily="34" charset="0"/>
            </a:endParaRPr>
          </a:p>
          <a:p>
            <a:pPr algn="just"/>
            <a:r>
              <a:rPr lang="en-ZA" sz="1800" dirty="0">
                <a:solidFill>
                  <a:schemeClr val="tx1"/>
                </a:solidFill>
                <a:latin typeface="Arial" panose="020B0604020202020204" pitchFamily="34" charset="0"/>
                <a:cs typeface="Arial" panose="020B0604020202020204" pitchFamily="34" charset="0"/>
              </a:rPr>
              <a:t>While it is legal in South Africa to use a </a:t>
            </a:r>
            <a:r>
              <a:rPr lang="en-ZA" sz="1800" dirty="0" smtClean="0">
                <a:solidFill>
                  <a:schemeClr val="tx1"/>
                </a:solidFill>
                <a:latin typeface="Arial" panose="020B0604020202020204" pitchFamily="34" charset="0"/>
                <a:cs typeface="Arial" panose="020B0604020202020204" pitchFamily="34" charset="0"/>
              </a:rPr>
              <a:t>cellular telephone </a:t>
            </a:r>
            <a:r>
              <a:rPr lang="en-ZA" sz="1800" dirty="0">
                <a:solidFill>
                  <a:schemeClr val="tx1"/>
                </a:solidFill>
                <a:latin typeface="Arial" panose="020B0604020202020204" pitchFamily="34" charset="0"/>
                <a:cs typeface="Arial" panose="020B0604020202020204" pitchFamily="34" charset="0"/>
              </a:rPr>
              <a:t>for verbal communication, that does not mean using hands free </a:t>
            </a:r>
            <a:r>
              <a:rPr lang="en-ZA" sz="1800" dirty="0" smtClean="0">
                <a:solidFill>
                  <a:schemeClr val="tx1"/>
                </a:solidFill>
                <a:latin typeface="Arial" panose="020B0604020202020204" pitchFamily="34" charset="0"/>
                <a:cs typeface="Arial" panose="020B0604020202020204" pitchFamily="34" charset="0"/>
              </a:rPr>
              <a:t>device </a:t>
            </a:r>
            <a:r>
              <a:rPr lang="en-ZA" sz="1800" dirty="0">
                <a:solidFill>
                  <a:schemeClr val="tx1"/>
                </a:solidFill>
                <a:latin typeface="Arial" panose="020B0604020202020204" pitchFamily="34" charset="0"/>
                <a:cs typeface="Arial" panose="020B0604020202020204" pitchFamily="34" charset="0"/>
              </a:rPr>
              <a:t>while driving is safe.</a:t>
            </a:r>
          </a:p>
          <a:p>
            <a:pPr algn="just"/>
            <a:endParaRPr lang="en-ZA" sz="1800" dirty="0">
              <a:solidFill>
                <a:schemeClr val="tx1"/>
              </a:solidFill>
              <a:latin typeface="Arial" panose="020B0604020202020204" pitchFamily="34" charset="0"/>
              <a:cs typeface="Arial" panose="020B0604020202020204" pitchFamily="34" charset="0"/>
            </a:endParaRPr>
          </a:p>
          <a:p>
            <a:pPr algn="just"/>
            <a:r>
              <a:rPr lang="en-ZA" sz="1800" dirty="0">
                <a:solidFill>
                  <a:schemeClr val="tx1"/>
                </a:solidFill>
                <a:latin typeface="Arial" panose="020B0604020202020204" pitchFamily="34" charset="0"/>
                <a:cs typeface="Arial" panose="020B0604020202020204" pitchFamily="34" charset="0"/>
              </a:rPr>
              <a:t>The best </a:t>
            </a:r>
            <a:r>
              <a:rPr lang="en-ZA" sz="1800" dirty="0" smtClean="0">
                <a:solidFill>
                  <a:schemeClr val="tx1"/>
                </a:solidFill>
                <a:latin typeface="Arial" panose="020B0604020202020204" pitchFamily="34" charset="0"/>
                <a:cs typeface="Arial" panose="020B0604020202020204" pitchFamily="34" charset="0"/>
              </a:rPr>
              <a:t>you can do is not to use your cellular telephone when </a:t>
            </a:r>
            <a:r>
              <a:rPr lang="en-ZA" sz="1800" dirty="0">
                <a:solidFill>
                  <a:schemeClr val="tx1"/>
                </a:solidFill>
                <a:latin typeface="Arial" panose="020B0604020202020204" pitchFamily="34" charset="0"/>
                <a:cs typeface="Arial" panose="020B0604020202020204" pitchFamily="34" charset="0"/>
              </a:rPr>
              <a:t>you’re behind the wheel.</a:t>
            </a:r>
          </a:p>
          <a:p>
            <a:endParaRPr lang="en-ZA" sz="1800" dirty="0">
              <a:solidFill>
                <a:schemeClr val="tx1"/>
              </a:solidFill>
              <a:latin typeface="Arial" panose="020B0604020202020204" pitchFamily="34" charset="0"/>
              <a:cs typeface="Arial" panose="020B0604020202020204" pitchFamily="34" charset="0"/>
            </a:endParaRPr>
          </a:p>
          <a:p>
            <a:endParaRPr lang="en-ZA" sz="1800" dirty="0">
              <a:latin typeface="Arial" panose="020B0604020202020204" pitchFamily="34" charset="0"/>
              <a:cs typeface="Arial" panose="020B0604020202020204" pitchFamily="34"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62634110"/>
      </p:ext>
    </p:extLst>
  </p:cSld>
  <p:clrMapOvr>
    <a:masterClrMapping/>
  </p:clrMapOvr>
  <mc:AlternateContent xmlns:mc="http://schemas.openxmlformats.org/markup-compatibility/2006" xmlns:p14="http://schemas.microsoft.com/office/powerpoint/2010/main">
    <mc:Choice Requires="p14">
      <p:transition spd="slow" p14:dur="2000" advTm="40256"/>
    </mc:Choice>
    <mc:Fallback xmlns="">
      <p:transition spd="slow" advTm="40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TotalTime>
  <Words>1418</Words>
  <Application>Microsoft Office PowerPoint</Application>
  <PresentationFormat>Widescreen</PresentationFormat>
  <Paragraphs>113</Paragraphs>
  <Slides>22</Slides>
  <Notes>3</Notes>
  <HiddenSlides>0</HiddenSlides>
  <MMClips>26</MMClips>
  <ScaleCrop>false</ScaleCrop>
  <HeadingPairs>
    <vt:vector size="8" baseType="variant">
      <vt:variant>
        <vt:lpstr>Fonts Used</vt:lpstr>
      </vt:variant>
      <vt:variant>
        <vt:i4>7</vt:i4>
      </vt:variant>
      <vt:variant>
        <vt:lpstr>Theme</vt:lpstr>
      </vt:variant>
      <vt:variant>
        <vt:i4>6</vt:i4>
      </vt:variant>
      <vt:variant>
        <vt:lpstr>Embedded OLE Servers</vt:lpstr>
      </vt:variant>
      <vt:variant>
        <vt:i4>0</vt:i4>
      </vt:variant>
      <vt:variant>
        <vt:lpstr>Slide Titles</vt:lpstr>
      </vt:variant>
      <vt:variant>
        <vt:i4>22</vt:i4>
      </vt:variant>
    </vt:vector>
  </HeadingPairs>
  <TitlesOfParts>
    <vt:vector size="35" baseType="lpstr">
      <vt:lpstr>Arial</vt:lpstr>
      <vt:lpstr>Avenir Light</vt:lpstr>
      <vt:lpstr>Calibri</vt:lpstr>
      <vt:lpstr>Calibri Light</vt:lpstr>
      <vt:lpstr>Helvetica</vt:lpstr>
      <vt:lpstr>Helvetica Neue Light</vt:lpstr>
      <vt:lpstr>Wingdings</vt:lpstr>
      <vt:lpstr>Office Theme</vt:lpstr>
      <vt:lpstr>Custom Design</vt:lpstr>
      <vt:lpstr>1_Custom Design</vt:lpstr>
      <vt:lpstr>2_Custom Design</vt:lpstr>
      <vt:lpstr>3_Custom Design</vt:lpstr>
      <vt:lpstr>4_Custom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types of  driver distractions posing a risk to road safety</vt:lpstr>
      <vt:lpstr>Physical distractions include: </vt:lpstr>
      <vt:lpstr>Physical distractions: </vt:lpstr>
      <vt:lpstr>Mental and emotional distractions  </vt:lpstr>
      <vt:lpstr>Distractions caused by cellular phones and technology </vt:lpstr>
      <vt:lpstr>PowerPoint Presentation</vt:lpstr>
      <vt:lpstr>PowerPoint Presentation</vt:lpstr>
      <vt:lpstr>PowerPoint Presentation</vt:lpstr>
      <vt:lpstr>The End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Earl, Naidoo</dc:creator>
  <cp:lastModifiedBy>Pavitska Badasie</cp:lastModifiedBy>
  <cp:revision>18</cp:revision>
  <dcterms:created xsi:type="dcterms:W3CDTF">2020-08-12T09:20:10Z</dcterms:created>
  <dcterms:modified xsi:type="dcterms:W3CDTF">2020-08-21T08:43:02Z</dcterms:modified>
</cp:coreProperties>
</file>